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99" r:id="rId6"/>
    <p:sldMasterId id="2147483726" r:id="rId7"/>
  </p:sldMasterIdLst>
  <p:notesMasterIdLst>
    <p:notesMasterId r:id="rId79"/>
  </p:notesMasterIdLst>
  <p:sldIdLst>
    <p:sldId id="256" r:id="rId8"/>
    <p:sldId id="295" r:id="rId9"/>
    <p:sldId id="316" r:id="rId10"/>
    <p:sldId id="291" r:id="rId11"/>
    <p:sldId id="292" r:id="rId12"/>
    <p:sldId id="346" r:id="rId13"/>
    <p:sldId id="428" r:id="rId14"/>
    <p:sldId id="429" r:id="rId15"/>
    <p:sldId id="431" r:id="rId16"/>
    <p:sldId id="432" r:id="rId17"/>
    <p:sldId id="433" r:id="rId18"/>
    <p:sldId id="434" r:id="rId19"/>
    <p:sldId id="435" r:id="rId20"/>
    <p:sldId id="436" r:id="rId21"/>
    <p:sldId id="437" r:id="rId22"/>
    <p:sldId id="489" r:id="rId23"/>
    <p:sldId id="395" r:id="rId24"/>
    <p:sldId id="394" r:id="rId25"/>
    <p:sldId id="448" r:id="rId26"/>
    <p:sldId id="425" r:id="rId27"/>
    <p:sldId id="447" r:id="rId28"/>
    <p:sldId id="443" r:id="rId29"/>
    <p:sldId id="449" r:id="rId30"/>
    <p:sldId id="444" r:id="rId31"/>
    <p:sldId id="438" r:id="rId32"/>
    <p:sldId id="442" r:id="rId33"/>
    <p:sldId id="445" r:id="rId34"/>
    <p:sldId id="456" r:id="rId35"/>
    <p:sldId id="457" r:id="rId36"/>
    <p:sldId id="458" r:id="rId37"/>
    <p:sldId id="460" r:id="rId38"/>
    <p:sldId id="417" r:id="rId39"/>
    <p:sldId id="450" r:id="rId40"/>
    <p:sldId id="451" r:id="rId41"/>
    <p:sldId id="468" r:id="rId42"/>
    <p:sldId id="453" r:id="rId43"/>
    <p:sldId id="469" r:id="rId44"/>
    <p:sldId id="455" r:id="rId45"/>
    <p:sldId id="404" r:id="rId46"/>
    <p:sldId id="474" r:id="rId47"/>
    <p:sldId id="440" r:id="rId48"/>
    <p:sldId id="461" r:id="rId49"/>
    <p:sldId id="419" r:id="rId50"/>
    <p:sldId id="420" r:id="rId51"/>
    <p:sldId id="410" r:id="rId52"/>
    <p:sldId id="397" r:id="rId53"/>
    <p:sldId id="403" r:id="rId54"/>
    <p:sldId id="505" r:id="rId55"/>
    <p:sldId id="478" r:id="rId56"/>
    <p:sldId id="485" r:id="rId57"/>
    <p:sldId id="486" r:id="rId58"/>
    <p:sldId id="487" r:id="rId59"/>
    <p:sldId id="488" r:id="rId60"/>
    <p:sldId id="441" r:id="rId61"/>
    <p:sldId id="463" r:id="rId62"/>
    <p:sldId id="491" r:id="rId63"/>
    <p:sldId id="492" r:id="rId64"/>
    <p:sldId id="493" r:id="rId65"/>
    <p:sldId id="462" r:id="rId66"/>
    <p:sldId id="494" r:id="rId67"/>
    <p:sldId id="495" r:id="rId68"/>
    <p:sldId id="502" r:id="rId69"/>
    <p:sldId id="496" r:id="rId70"/>
    <p:sldId id="503" r:id="rId71"/>
    <p:sldId id="497" r:id="rId72"/>
    <p:sldId id="504" r:id="rId73"/>
    <p:sldId id="500" r:id="rId74"/>
    <p:sldId id="501" r:id="rId75"/>
    <p:sldId id="407" r:id="rId76"/>
    <p:sldId id="296" r:id="rId77"/>
    <p:sldId id="320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yne McConomy" initials="SM" lastIdx="29" clrIdx="0">
    <p:extLst>
      <p:ext uri="{19B8F6BF-5375-455C-9EA6-DF929625EA0E}">
        <p15:presenceInfo xmlns:p15="http://schemas.microsoft.com/office/powerpoint/2012/main" userId="31630114bf935ded" providerId="Windows Live"/>
      </p:ext>
    </p:extLst>
  </p:cmAuthor>
  <p:cmAuthor id="2" name="Zack Lewis Isriel" initials="ZLI" lastIdx="26" clrIdx="1">
    <p:extLst>
      <p:ext uri="{19B8F6BF-5375-455C-9EA6-DF929625EA0E}">
        <p15:presenceInfo xmlns:p15="http://schemas.microsoft.com/office/powerpoint/2012/main" userId="Zack Lewis Isriel" providerId="None"/>
      </p:ext>
    </p:extLst>
  </p:cmAuthor>
  <p:cmAuthor id="3" name="Jedreck Acquissa" initials="JA" lastIdx="6" clrIdx="2">
    <p:extLst>
      <p:ext uri="{19B8F6BF-5375-455C-9EA6-DF929625EA0E}">
        <p15:presenceInfo xmlns:p15="http://schemas.microsoft.com/office/powerpoint/2012/main" userId="Jedreck Acquis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7476"/>
    <a:srgbClr val="EF2E32"/>
    <a:srgbClr val="E2F3FA"/>
    <a:srgbClr val="87CEEB"/>
    <a:srgbClr val="228B22"/>
    <a:srgbClr val="7CFC00"/>
    <a:srgbClr val="FFCC00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1C166E-199E-4297-8AC9-5D35FFC36CC1}" v="34" dt="2023-03-31T18:36:04.155"/>
    <p1510:client id="{BEC7D6C8-8D4E-4AB9-97C5-A4A6E31C54CC}" v="1" dt="2023-03-21T03:48:05.078"/>
    <p1510:client id="{C7F5CC39-BF92-4774-B0EB-68739C5B6256}" v="4805" dt="2023-03-06T07:10:05.5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0" d="100"/>
          <a:sy n="200" d="100"/>
        </p:scale>
        <p:origin x="-3811" y="-3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tableStyles" Target="tableStyle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commentAuthors" Target="commentAuthors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61" Type="http://schemas.openxmlformats.org/officeDocument/2006/relationships/slide" Target="slides/slide54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dner, Dylan A." userId="S::dylan1.gardner_famu.edu#ext#@fsu.onmicrosoft.com::4323bfa5-6296-47a9-b122-c47476f6726b" providerId="AD" clId="Web-{FFA3BD35-D4B5-4015-91A6-20227201D706}"/>
    <pc:docChg chg="addSld delSld modSld">
      <pc:chgData name="Gardner, Dylan A." userId="S::dylan1.gardner_famu.edu#ext#@fsu.onmicrosoft.com::4323bfa5-6296-47a9-b122-c47476f6726b" providerId="AD" clId="Web-{FFA3BD35-D4B5-4015-91A6-20227201D706}" dt="2023-01-24T23:02:37.315" v="1511" actId="20577"/>
      <pc:docMkLst>
        <pc:docMk/>
      </pc:docMkLst>
      <pc:sldChg chg="addSp delSp modSp">
        <pc:chgData name="Gardner, Dylan A." userId="S::dylan1.gardner_famu.edu#ext#@fsu.onmicrosoft.com::4323bfa5-6296-47a9-b122-c47476f6726b" providerId="AD" clId="Web-{FFA3BD35-D4B5-4015-91A6-20227201D706}" dt="2023-01-24T21:51:45.345" v="19" actId="14100"/>
        <pc:sldMkLst>
          <pc:docMk/>
          <pc:sldMk cId="1456696548" sldId="295"/>
        </pc:sldMkLst>
        <pc:picChg chg="add del mod">
          <ac:chgData name="Gardner, Dylan A." userId="S::dylan1.gardner_famu.edu#ext#@fsu.onmicrosoft.com::4323bfa5-6296-47a9-b122-c47476f6726b" providerId="AD" clId="Web-{FFA3BD35-D4B5-4015-91A6-20227201D706}" dt="2023-01-24T21:50:52.935" v="6"/>
          <ac:picMkLst>
            <pc:docMk/>
            <pc:sldMk cId="1456696548" sldId="295"/>
            <ac:picMk id="4" creationId="{4AFB947F-1675-7785-55DD-0824DEE06375}"/>
          </ac:picMkLst>
        </pc:picChg>
        <pc:picChg chg="add mod">
          <ac:chgData name="Gardner, Dylan A." userId="S::dylan1.gardner_famu.edu#ext#@fsu.onmicrosoft.com::4323bfa5-6296-47a9-b122-c47476f6726b" providerId="AD" clId="Web-{FFA3BD35-D4B5-4015-91A6-20227201D706}" dt="2023-01-24T21:51:45.345" v="19" actId="14100"/>
          <ac:picMkLst>
            <pc:docMk/>
            <pc:sldMk cId="1456696548" sldId="295"/>
            <ac:picMk id="6" creationId="{FBCA54A3-8BD7-46CD-5C05-5A2BF7BCB514}"/>
          </ac:picMkLst>
        </pc:picChg>
        <pc:picChg chg="add del mod">
          <ac:chgData name="Gardner, Dylan A." userId="S::dylan1.gardner_famu.edu#ext#@fsu.onmicrosoft.com::4323bfa5-6296-47a9-b122-c47476f6726b" providerId="AD" clId="Web-{FFA3BD35-D4B5-4015-91A6-20227201D706}" dt="2023-01-24T21:50:44.638" v="4"/>
          <ac:picMkLst>
            <pc:docMk/>
            <pc:sldMk cId="1456696548" sldId="295"/>
            <ac:picMk id="1026" creationId="{A41DA03C-F7D5-4474-4F79-02C2B4563F5B}"/>
          </ac:picMkLst>
        </pc:picChg>
      </pc:sldChg>
      <pc:sldChg chg="addSp delSp modSp">
        <pc:chgData name="Gardner, Dylan A." userId="S::dylan1.gardner_famu.edu#ext#@fsu.onmicrosoft.com::4323bfa5-6296-47a9-b122-c47476f6726b" providerId="AD" clId="Web-{FFA3BD35-D4B5-4015-91A6-20227201D706}" dt="2023-01-24T22:27:53.630" v="780" actId="20577"/>
        <pc:sldMkLst>
          <pc:docMk/>
          <pc:sldMk cId="4270903153" sldId="398"/>
        </pc:sldMkLst>
        <pc:spChg chg="mod">
          <ac:chgData name="Gardner, Dylan A." userId="S::dylan1.gardner_famu.edu#ext#@fsu.onmicrosoft.com::4323bfa5-6296-47a9-b122-c47476f6726b" providerId="AD" clId="Web-{FFA3BD35-D4B5-4015-91A6-20227201D706}" dt="2023-01-24T22:09:22.251" v="707" actId="20577"/>
          <ac:spMkLst>
            <pc:docMk/>
            <pc:sldMk cId="4270903153" sldId="398"/>
            <ac:spMk id="6" creationId="{CA9924AA-779B-B6FD-E574-0DF151ACE2BE}"/>
          </ac:spMkLst>
        </pc:spChg>
        <pc:spChg chg="mod">
          <ac:chgData name="Gardner, Dylan A." userId="S::dylan1.gardner_famu.edu#ext#@fsu.onmicrosoft.com::4323bfa5-6296-47a9-b122-c47476f6726b" providerId="AD" clId="Web-{FFA3BD35-D4B5-4015-91A6-20227201D706}" dt="2023-01-24T22:27:53.630" v="780" actId="20577"/>
          <ac:spMkLst>
            <pc:docMk/>
            <pc:sldMk cId="4270903153" sldId="398"/>
            <ac:spMk id="22" creationId="{BB6E23BC-3D7B-BF82-9F03-1F3FBFA54A73}"/>
          </ac:spMkLst>
        </pc:spChg>
        <pc:picChg chg="add del mod">
          <ac:chgData name="Gardner, Dylan A." userId="S::dylan1.gardner_famu.edu#ext#@fsu.onmicrosoft.com::4323bfa5-6296-47a9-b122-c47476f6726b" providerId="AD" clId="Web-{FFA3BD35-D4B5-4015-91A6-20227201D706}" dt="2023-01-24T22:12:00.042" v="717"/>
          <ac:picMkLst>
            <pc:docMk/>
            <pc:sldMk cId="4270903153" sldId="398"/>
            <ac:picMk id="10" creationId="{A6FAB009-3012-195C-6A39-EDB81F248C4A}"/>
          </ac:picMkLst>
        </pc:picChg>
        <pc:picChg chg="add mod">
          <ac:chgData name="Gardner, Dylan A." userId="S::dylan1.gardner_famu.edu#ext#@fsu.onmicrosoft.com::4323bfa5-6296-47a9-b122-c47476f6726b" providerId="AD" clId="Web-{FFA3BD35-D4B5-4015-91A6-20227201D706}" dt="2023-01-24T22:13:18.406" v="719" actId="1076"/>
          <ac:picMkLst>
            <pc:docMk/>
            <pc:sldMk cId="4270903153" sldId="398"/>
            <ac:picMk id="11" creationId="{2C3E7BB9-A789-EA30-4278-C9DAB287FEEB}"/>
          </ac:picMkLst>
        </pc:picChg>
        <pc:cxnChg chg="mod">
          <ac:chgData name="Gardner, Dylan A." userId="S::dylan1.gardner_famu.edu#ext#@fsu.onmicrosoft.com::4323bfa5-6296-47a9-b122-c47476f6726b" providerId="AD" clId="Web-{FFA3BD35-D4B5-4015-91A6-20227201D706}" dt="2023-01-24T22:11:48.041" v="715" actId="1076"/>
          <ac:cxnSpMkLst>
            <pc:docMk/>
            <pc:sldMk cId="4270903153" sldId="398"/>
            <ac:cxnSpMk id="3" creationId="{624713E2-52CC-4D8B-DAE6-9FE7546CE134}"/>
          </ac:cxnSpMkLst>
        </pc:cxnChg>
      </pc:sldChg>
      <pc:sldChg chg="new del">
        <pc:chgData name="Gardner, Dylan A." userId="S::dylan1.gardner_famu.edu#ext#@fsu.onmicrosoft.com::4323bfa5-6296-47a9-b122-c47476f6726b" providerId="AD" clId="Web-{FFA3BD35-D4B5-4015-91A6-20227201D706}" dt="2023-01-24T22:42:43.167" v="782"/>
        <pc:sldMkLst>
          <pc:docMk/>
          <pc:sldMk cId="1861485701" sldId="403"/>
        </pc:sldMkLst>
      </pc:sldChg>
      <pc:sldChg chg="delSp modSp add replId">
        <pc:chgData name="Gardner, Dylan A." userId="S::dylan1.gardner_famu.edu#ext#@fsu.onmicrosoft.com::4323bfa5-6296-47a9-b122-c47476f6726b" providerId="AD" clId="Web-{FFA3BD35-D4B5-4015-91A6-20227201D706}" dt="2023-01-24T23:02:37.315" v="1511" actId="20577"/>
        <pc:sldMkLst>
          <pc:docMk/>
          <pc:sldMk cId="2021485765" sldId="403"/>
        </pc:sldMkLst>
        <pc:spChg chg="mod">
          <ac:chgData name="Gardner, Dylan A." userId="S::dylan1.gardner_famu.edu#ext#@fsu.onmicrosoft.com::4323bfa5-6296-47a9-b122-c47476f6726b" providerId="AD" clId="Web-{FFA3BD35-D4B5-4015-91A6-20227201D706}" dt="2023-01-24T22:44:37.158" v="809" actId="20577"/>
          <ac:spMkLst>
            <pc:docMk/>
            <pc:sldMk cId="2021485765" sldId="403"/>
            <ac:spMk id="2" creationId="{61E709B1-AAF6-936B-E585-A93F60958494}"/>
          </ac:spMkLst>
        </pc:spChg>
        <pc:spChg chg="mod">
          <ac:chgData name="Gardner, Dylan A." userId="S::dylan1.gardner_famu.edu#ext#@fsu.onmicrosoft.com::4323bfa5-6296-47a9-b122-c47476f6726b" providerId="AD" clId="Web-{FFA3BD35-D4B5-4015-91A6-20227201D706}" dt="2023-01-24T23:02:37.315" v="1511" actId="20577"/>
          <ac:spMkLst>
            <pc:docMk/>
            <pc:sldMk cId="2021485765" sldId="403"/>
            <ac:spMk id="7" creationId="{581ED75F-C4DD-D58B-572C-0E31F9D9B2F3}"/>
          </ac:spMkLst>
        </pc:spChg>
        <pc:spChg chg="mod">
          <ac:chgData name="Gardner, Dylan A." userId="S::dylan1.gardner_famu.edu#ext#@fsu.onmicrosoft.com::4323bfa5-6296-47a9-b122-c47476f6726b" providerId="AD" clId="Web-{FFA3BD35-D4B5-4015-91A6-20227201D706}" dt="2023-01-24T23:01:06.732" v="1372" actId="20577"/>
          <ac:spMkLst>
            <pc:docMk/>
            <pc:sldMk cId="2021485765" sldId="403"/>
            <ac:spMk id="44" creationId="{85B11679-DA74-4FF4-AD56-631D74624548}"/>
          </ac:spMkLst>
        </pc:spChg>
        <pc:picChg chg="del">
          <ac:chgData name="Gardner, Dylan A." userId="S::dylan1.gardner_famu.edu#ext#@fsu.onmicrosoft.com::4323bfa5-6296-47a9-b122-c47476f6726b" providerId="AD" clId="Web-{FFA3BD35-D4B5-4015-91A6-20227201D706}" dt="2023-01-24T22:45:45.553" v="853"/>
          <ac:picMkLst>
            <pc:docMk/>
            <pc:sldMk cId="2021485765" sldId="403"/>
            <ac:picMk id="8" creationId="{01B68BF3-054A-6432-26A9-B02CD4BF95CF}"/>
          </ac:picMkLst>
        </pc:picChg>
        <pc:picChg chg="del">
          <ac:chgData name="Gardner, Dylan A." userId="S::dylan1.gardner_famu.edu#ext#@fsu.onmicrosoft.com::4323bfa5-6296-47a9-b122-c47476f6726b" providerId="AD" clId="Web-{FFA3BD35-D4B5-4015-91A6-20227201D706}" dt="2023-01-24T22:47:03.370" v="930"/>
          <ac:picMkLst>
            <pc:docMk/>
            <pc:sldMk cId="2021485765" sldId="403"/>
            <ac:picMk id="16" creationId="{2BA183C4-E6BE-00DB-7A4D-C0D1B8759901}"/>
          </ac:picMkLst>
        </pc:picChg>
        <pc:picChg chg="del">
          <ac:chgData name="Gardner, Dylan A." userId="S::dylan1.gardner_famu.edu#ext#@fsu.onmicrosoft.com::4323bfa5-6296-47a9-b122-c47476f6726b" providerId="AD" clId="Web-{FFA3BD35-D4B5-4015-91A6-20227201D706}" dt="2023-01-24T22:47:35.325" v="967"/>
          <ac:picMkLst>
            <pc:docMk/>
            <pc:sldMk cId="2021485765" sldId="403"/>
            <ac:picMk id="25" creationId="{6B283CC8-3FFF-EB33-CF9A-FB9CA39C3312}"/>
          </ac:picMkLst>
        </pc:picChg>
      </pc:sldChg>
    </pc:docChg>
  </pc:docChgLst>
  <pc:docChgLst>
    <pc:chgData name="Jedreck Acquissa" userId="2c0a51b5-c593-469c-ad77-d17122690429" providerId="ADAL" clId="{F77BBD70-46E7-498B-B36A-7DC52F3E3638}"/>
    <pc:docChg chg="undo custSel addSld delSld modSld sldOrd">
      <pc:chgData name="Jedreck Acquissa" userId="2c0a51b5-c593-469c-ad77-d17122690429" providerId="ADAL" clId="{F77BBD70-46E7-498B-B36A-7DC52F3E3638}" dt="2023-01-31T21:12:21.794" v="1882" actId="478"/>
      <pc:docMkLst>
        <pc:docMk/>
      </pc:docMkLst>
      <pc:sldChg chg="addSp delSp modSp mod">
        <pc:chgData name="Jedreck Acquissa" userId="2c0a51b5-c593-469c-ad77-d17122690429" providerId="ADAL" clId="{F77BBD70-46E7-498B-B36A-7DC52F3E3638}" dt="2023-01-31T21:12:21.794" v="1882" actId="478"/>
        <pc:sldMkLst>
          <pc:docMk/>
          <pc:sldMk cId="1068317239" sldId="256"/>
        </pc:sldMkLst>
        <pc:spChg chg="mod">
          <ac:chgData name="Jedreck Acquissa" userId="2c0a51b5-c593-469c-ad77-d17122690429" providerId="ADAL" clId="{F77BBD70-46E7-498B-B36A-7DC52F3E3638}" dt="2023-01-31T17:54:53.349" v="1878" actId="1076"/>
          <ac:spMkLst>
            <pc:docMk/>
            <pc:sldMk cId="1068317239" sldId="256"/>
            <ac:spMk id="2" creationId="{3F0AD4D2-BD0F-A872-047C-3D9D6CE1DA0E}"/>
          </ac:spMkLst>
        </pc:spChg>
        <pc:spChg chg="del">
          <ac:chgData name="Jedreck Acquissa" userId="2c0a51b5-c593-469c-ad77-d17122690429" providerId="ADAL" clId="{F77BBD70-46E7-498B-B36A-7DC52F3E3638}" dt="2023-01-24T21:34:38.007" v="10" actId="478"/>
          <ac:spMkLst>
            <pc:docMk/>
            <pc:sldMk cId="1068317239" sldId="256"/>
            <ac:spMk id="3" creationId="{17CE3FEB-AA0A-2669-67FD-6CE7CE68D572}"/>
          </ac:spMkLst>
        </pc:spChg>
        <pc:spChg chg="mod">
          <ac:chgData name="Jedreck Acquissa" userId="2c0a51b5-c593-469c-ad77-d17122690429" providerId="ADAL" clId="{F77BBD70-46E7-498B-B36A-7DC52F3E3638}" dt="2023-01-31T17:39:14.057" v="1871" actId="122"/>
          <ac:spMkLst>
            <pc:docMk/>
            <pc:sldMk cId="1068317239" sldId="256"/>
            <ac:spMk id="4" creationId="{7E6DF6E1-1040-BC89-0AB6-4E4563DE595E}"/>
          </ac:spMkLst>
        </pc:spChg>
        <pc:spChg chg="add del mod">
          <ac:chgData name="Jedreck Acquissa" userId="2c0a51b5-c593-469c-ad77-d17122690429" providerId="ADAL" clId="{F77BBD70-46E7-498B-B36A-7DC52F3E3638}" dt="2023-01-31T21:12:21.794" v="1882" actId="478"/>
          <ac:spMkLst>
            <pc:docMk/>
            <pc:sldMk cId="1068317239" sldId="256"/>
            <ac:spMk id="5" creationId="{4B56D641-1DDD-FF91-DA88-6CB81236D663}"/>
          </ac:spMkLst>
        </pc:spChg>
        <pc:spChg chg="add del mod">
          <ac:chgData name="Jedreck Acquissa" userId="2c0a51b5-c593-469c-ad77-d17122690429" providerId="ADAL" clId="{F77BBD70-46E7-498B-B36A-7DC52F3E3638}" dt="2023-01-24T21:34:42.934" v="11" actId="478"/>
          <ac:spMkLst>
            <pc:docMk/>
            <pc:sldMk cId="1068317239" sldId="256"/>
            <ac:spMk id="8" creationId="{16A18A02-40C0-19E5-F082-A4537244934C}"/>
          </ac:spMkLst>
        </pc:spChg>
        <pc:picChg chg="mod">
          <ac:chgData name="Jedreck Acquissa" userId="2c0a51b5-c593-469c-ad77-d17122690429" providerId="ADAL" clId="{F77BBD70-46E7-498B-B36A-7DC52F3E3638}" dt="2023-01-31T17:37:09.602" v="1856" actId="1076"/>
          <ac:picMkLst>
            <pc:docMk/>
            <pc:sldMk cId="1068317239" sldId="256"/>
            <ac:picMk id="3" creationId="{B806C554-EC26-B285-8C8E-E3F6C596DEB9}"/>
          </ac:picMkLst>
        </pc:picChg>
      </pc:sldChg>
      <pc:sldChg chg="addSp delSp modSp mod">
        <pc:chgData name="Jedreck Acquissa" userId="2c0a51b5-c593-469c-ad77-d17122690429" providerId="ADAL" clId="{F77BBD70-46E7-498B-B36A-7DC52F3E3638}" dt="2023-01-25T20:52:34.157" v="1382"/>
        <pc:sldMkLst>
          <pc:docMk/>
          <pc:sldMk cId="1557134492" sldId="291"/>
        </pc:sldMkLst>
        <pc:spChg chg="mod">
          <ac:chgData name="Jedreck Acquissa" userId="2c0a51b5-c593-469c-ad77-d17122690429" providerId="ADAL" clId="{F77BBD70-46E7-498B-B36A-7DC52F3E3638}" dt="2023-01-25T20:16:07.247" v="1181" actId="13926"/>
          <ac:spMkLst>
            <pc:docMk/>
            <pc:sldMk cId="1557134492" sldId="291"/>
            <ac:spMk id="4" creationId="{905959F4-7A7F-47AB-B339-AF4FE856EF0A}"/>
          </ac:spMkLst>
        </pc:spChg>
        <pc:spChg chg="mod">
          <ac:chgData name="Jedreck Acquissa" userId="2c0a51b5-c593-469c-ad77-d17122690429" providerId="ADAL" clId="{F77BBD70-46E7-498B-B36A-7DC52F3E3638}" dt="2023-01-25T20:33:24.005" v="1262" actId="1076"/>
          <ac:spMkLst>
            <pc:docMk/>
            <pc:sldMk cId="1557134492" sldId="291"/>
            <ac:spMk id="15" creationId="{E6293C6F-B0CD-A465-3BB3-14C9E0ADF0EC}"/>
          </ac:spMkLst>
        </pc:spChg>
        <pc:grpChg chg="add mod">
          <ac:chgData name="Jedreck Acquissa" userId="2c0a51b5-c593-469c-ad77-d17122690429" providerId="ADAL" clId="{F77BBD70-46E7-498B-B36A-7DC52F3E3638}" dt="2023-01-25T20:52:34.157" v="1382"/>
          <ac:grpSpMkLst>
            <pc:docMk/>
            <pc:sldMk cId="1557134492" sldId="291"/>
            <ac:grpSpMk id="12" creationId="{B66FC768-613F-9A38-0618-3CA1B22FEF3F}"/>
          </ac:grpSpMkLst>
        </pc:grpChg>
        <pc:picChg chg="add mod">
          <ac:chgData name="Jedreck Acquissa" userId="2c0a51b5-c593-469c-ad77-d17122690429" providerId="ADAL" clId="{F77BBD70-46E7-498B-B36A-7DC52F3E3638}" dt="2023-01-25T20:33:30.399" v="1263" actId="1076"/>
          <ac:picMkLst>
            <pc:docMk/>
            <pc:sldMk cId="1557134492" sldId="291"/>
            <ac:picMk id="3" creationId="{0B12FA09-39C0-F429-0497-DD4F379180E6}"/>
          </ac:picMkLst>
        </pc:picChg>
        <pc:picChg chg="mod">
          <ac:chgData name="Jedreck Acquissa" userId="2c0a51b5-c593-469c-ad77-d17122690429" providerId="ADAL" clId="{F77BBD70-46E7-498B-B36A-7DC52F3E3638}" dt="2023-01-24T23:05:33.896" v="1046" actId="1582"/>
          <ac:picMkLst>
            <pc:docMk/>
            <pc:sldMk cId="1557134492" sldId="291"/>
            <ac:picMk id="6" creationId="{D1C299A5-E45C-5808-5C81-90428CFA98AA}"/>
          </ac:picMkLst>
        </pc:picChg>
        <pc:picChg chg="del mod">
          <ac:chgData name="Jedreck Acquissa" userId="2c0a51b5-c593-469c-ad77-d17122690429" providerId="ADAL" clId="{F77BBD70-46E7-498B-B36A-7DC52F3E3638}" dt="2023-01-25T20:32:32.239" v="1255" actId="478"/>
          <ac:picMkLst>
            <pc:docMk/>
            <pc:sldMk cId="1557134492" sldId="291"/>
            <ac:picMk id="7" creationId="{F7D410AF-F706-D235-FBBA-0A3700699179}"/>
          </ac:picMkLst>
        </pc:picChg>
        <pc:picChg chg="mod">
          <ac:chgData name="Jedreck Acquissa" userId="2c0a51b5-c593-469c-ad77-d17122690429" providerId="ADAL" clId="{F77BBD70-46E7-498B-B36A-7DC52F3E3638}" dt="2023-01-24T23:05:33.896" v="1046" actId="1582"/>
          <ac:picMkLst>
            <pc:docMk/>
            <pc:sldMk cId="1557134492" sldId="291"/>
            <ac:picMk id="9" creationId="{1FCDFF21-7C5A-2288-D8F7-778D68D2D8C8}"/>
          </ac:picMkLst>
        </pc:picChg>
        <pc:picChg chg="add del mod">
          <ac:chgData name="Jedreck Acquissa" userId="2c0a51b5-c593-469c-ad77-d17122690429" providerId="ADAL" clId="{F77BBD70-46E7-498B-B36A-7DC52F3E3638}" dt="2023-01-25T20:52:27.146" v="1381" actId="478"/>
          <ac:picMkLst>
            <pc:docMk/>
            <pc:sldMk cId="1557134492" sldId="291"/>
            <ac:picMk id="10" creationId="{CF23D1A1-CCDC-E08C-5782-ECB85A97F080}"/>
          </ac:picMkLst>
        </pc:picChg>
        <pc:picChg chg="mod">
          <ac:chgData name="Jedreck Acquissa" userId="2c0a51b5-c593-469c-ad77-d17122690429" providerId="ADAL" clId="{F77BBD70-46E7-498B-B36A-7DC52F3E3638}" dt="2023-01-24T23:05:33.896" v="1046" actId="1582"/>
          <ac:picMkLst>
            <pc:docMk/>
            <pc:sldMk cId="1557134492" sldId="291"/>
            <ac:picMk id="11" creationId="{695ADD55-9920-C275-B94A-32943DA7854E}"/>
          </ac:picMkLst>
        </pc:picChg>
        <pc:picChg chg="mod">
          <ac:chgData name="Jedreck Acquissa" userId="2c0a51b5-c593-469c-ad77-d17122690429" providerId="ADAL" clId="{F77BBD70-46E7-498B-B36A-7DC52F3E3638}" dt="2023-01-25T20:52:34.157" v="1382"/>
          <ac:picMkLst>
            <pc:docMk/>
            <pc:sldMk cId="1557134492" sldId="291"/>
            <ac:picMk id="13" creationId="{EA21A436-681E-C049-12E3-072B9CD2CBCC}"/>
          </ac:picMkLst>
        </pc:picChg>
        <pc:picChg chg="mod">
          <ac:chgData name="Jedreck Acquissa" userId="2c0a51b5-c593-469c-ad77-d17122690429" providerId="ADAL" clId="{F77BBD70-46E7-498B-B36A-7DC52F3E3638}" dt="2023-01-25T20:52:34.157" v="1382"/>
          <ac:picMkLst>
            <pc:docMk/>
            <pc:sldMk cId="1557134492" sldId="291"/>
            <ac:picMk id="14" creationId="{E699B829-9F09-FDA7-A52E-E047B6088016}"/>
          </ac:picMkLst>
        </pc:picChg>
        <pc:cxnChg chg="mod">
          <ac:chgData name="Jedreck Acquissa" userId="2c0a51b5-c593-469c-ad77-d17122690429" providerId="ADAL" clId="{F77BBD70-46E7-498B-B36A-7DC52F3E3638}" dt="2023-01-25T20:33:24.005" v="1262" actId="1076"/>
          <ac:cxnSpMkLst>
            <pc:docMk/>
            <pc:sldMk cId="1557134492" sldId="291"/>
            <ac:cxnSpMk id="8" creationId="{DE83EEC8-CFD2-7CDE-62E0-9484E422DF24}"/>
          </ac:cxnSpMkLst>
        </pc:cxnChg>
      </pc:sldChg>
      <pc:sldChg chg="addSp delSp modSp mod">
        <pc:chgData name="Jedreck Acquissa" userId="2c0a51b5-c593-469c-ad77-d17122690429" providerId="ADAL" clId="{F77BBD70-46E7-498B-B36A-7DC52F3E3638}" dt="2023-01-25T22:02:17.527" v="1770" actId="12789"/>
        <pc:sldMkLst>
          <pc:docMk/>
          <pc:sldMk cId="4199972958" sldId="292"/>
        </pc:sldMkLst>
        <pc:spChg chg="mod">
          <ac:chgData name="Jedreck Acquissa" userId="2c0a51b5-c593-469c-ad77-d17122690429" providerId="ADAL" clId="{F77BBD70-46E7-498B-B36A-7DC52F3E3638}" dt="2023-01-25T21:21:53.757" v="1654" actId="1076"/>
          <ac:spMkLst>
            <pc:docMk/>
            <pc:sldMk cId="4199972958" sldId="292"/>
            <ac:spMk id="2" creationId="{61E709B1-AAF6-936B-E585-A93F60958494}"/>
          </ac:spMkLst>
        </pc:spChg>
        <pc:spChg chg="add del mod">
          <ac:chgData name="Jedreck Acquissa" userId="2c0a51b5-c593-469c-ad77-d17122690429" providerId="ADAL" clId="{F77BBD70-46E7-498B-B36A-7DC52F3E3638}" dt="2023-01-25T20:52:52.299" v="1383" actId="478"/>
          <ac:spMkLst>
            <pc:docMk/>
            <pc:sldMk cId="4199972958" sldId="292"/>
            <ac:spMk id="7" creationId="{8FECE718-7E71-AD64-56A1-E3FCDE81B80C}"/>
          </ac:spMkLst>
        </pc:spChg>
        <pc:spChg chg="mod">
          <ac:chgData name="Jedreck Acquissa" userId="2c0a51b5-c593-469c-ad77-d17122690429" providerId="ADAL" clId="{F77BBD70-46E7-498B-B36A-7DC52F3E3638}" dt="2023-01-25T21:22:24.033" v="1659" actId="255"/>
          <ac:spMkLst>
            <pc:docMk/>
            <pc:sldMk cId="4199972958" sldId="292"/>
            <ac:spMk id="44" creationId="{85B11679-DA74-4FF4-AD56-631D74624548}"/>
          </ac:spMkLst>
        </pc:spChg>
        <pc:picChg chg="del">
          <ac:chgData name="Jedreck Acquissa" userId="2c0a51b5-c593-469c-ad77-d17122690429" providerId="ADAL" clId="{F77BBD70-46E7-498B-B36A-7DC52F3E3638}" dt="2023-01-25T20:32:50.506" v="1257" actId="478"/>
          <ac:picMkLst>
            <pc:docMk/>
            <pc:sldMk cId="4199972958" sldId="292"/>
            <ac:picMk id="6" creationId="{2A30993B-B1B8-31DE-2E69-96E6980ED555}"/>
          </ac:picMkLst>
        </pc:picChg>
        <pc:picChg chg="add del mod">
          <ac:chgData name="Jedreck Acquissa" userId="2c0a51b5-c593-469c-ad77-d17122690429" providerId="ADAL" clId="{F77BBD70-46E7-498B-B36A-7DC52F3E3638}" dt="2023-01-25T20:33:40.427" v="1264" actId="478"/>
          <ac:picMkLst>
            <pc:docMk/>
            <pc:sldMk cId="4199972958" sldId="292"/>
            <ac:picMk id="8" creationId="{28FC56AE-01C9-4B1C-1054-8097B5B3C02D}"/>
          </ac:picMkLst>
        </pc:picChg>
        <pc:picChg chg="add mod">
          <ac:chgData name="Jedreck Acquissa" userId="2c0a51b5-c593-469c-ad77-d17122690429" providerId="ADAL" clId="{F77BBD70-46E7-498B-B36A-7DC52F3E3638}" dt="2023-01-25T20:36:34.927" v="1287" actId="14826"/>
          <ac:picMkLst>
            <pc:docMk/>
            <pc:sldMk cId="4199972958" sldId="292"/>
            <ac:picMk id="9" creationId="{42992C57-E3D0-2D22-77EB-A8BF97E6534E}"/>
          </ac:picMkLst>
        </pc:picChg>
        <pc:picChg chg="add del mod">
          <ac:chgData name="Jedreck Acquissa" userId="2c0a51b5-c593-469c-ad77-d17122690429" providerId="ADAL" clId="{F77BBD70-46E7-498B-B36A-7DC52F3E3638}" dt="2023-01-25T20:39:55.964" v="1303" actId="478"/>
          <ac:picMkLst>
            <pc:docMk/>
            <pc:sldMk cId="4199972958" sldId="292"/>
            <ac:picMk id="10" creationId="{8464EFA9-DB93-CB93-927B-F7346F77B0C3}"/>
          </ac:picMkLst>
        </pc:picChg>
        <pc:picChg chg="add del mod">
          <ac:chgData name="Jedreck Acquissa" userId="2c0a51b5-c593-469c-ad77-d17122690429" providerId="ADAL" clId="{F77BBD70-46E7-498B-B36A-7DC52F3E3638}" dt="2023-01-25T21:03:33.039" v="1403" actId="478"/>
          <ac:picMkLst>
            <pc:docMk/>
            <pc:sldMk cId="4199972958" sldId="292"/>
            <ac:picMk id="14" creationId="{7670A020-68B7-7FD1-4DA0-6068A485F934}"/>
          </ac:picMkLst>
        </pc:picChg>
        <pc:picChg chg="add del mod">
          <ac:chgData name="Jedreck Acquissa" userId="2c0a51b5-c593-469c-ad77-d17122690429" providerId="ADAL" clId="{F77BBD70-46E7-498B-B36A-7DC52F3E3638}" dt="2023-01-25T21:05:05.696" v="1414" actId="21"/>
          <ac:picMkLst>
            <pc:docMk/>
            <pc:sldMk cId="4199972958" sldId="292"/>
            <ac:picMk id="15" creationId="{06378862-2531-B63B-F0BE-CFCA6351CE7C}"/>
          </ac:picMkLst>
        </pc:picChg>
        <pc:picChg chg="mod">
          <ac:chgData name="Jedreck Acquissa" userId="2c0a51b5-c593-469c-ad77-d17122690429" providerId="ADAL" clId="{F77BBD70-46E7-498B-B36A-7DC52F3E3638}" dt="2023-01-25T22:02:17.527" v="1770" actId="12789"/>
          <ac:picMkLst>
            <pc:docMk/>
            <pc:sldMk cId="4199972958" sldId="292"/>
            <ac:picMk id="16" creationId="{3295EB9D-75CE-637B-54CD-A46DE1CF6D2C}"/>
          </ac:picMkLst>
        </pc:picChg>
        <pc:picChg chg="mod">
          <ac:chgData name="Jedreck Acquissa" userId="2c0a51b5-c593-469c-ad77-d17122690429" providerId="ADAL" clId="{F77BBD70-46E7-498B-B36A-7DC52F3E3638}" dt="2023-01-25T22:02:17.527" v="1770" actId="12789"/>
          <ac:picMkLst>
            <pc:docMk/>
            <pc:sldMk cId="4199972958" sldId="292"/>
            <ac:picMk id="3074" creationId="{C7479D59-C250-BCF8-7CD4-683F2F10779E}"/>
          </ac:picMkLst>
        </pc:picChg>
        <pc:picChg chg="del">
          <ac:chgData name="Jedreck Acquissa" userId="2c0a51b5-c593-469c-ad77-d17122690429" providerId="ADAL" clId="{F77BBD70-46E7-498B-B36A-7DC52F3E3638}" dt="2023-01-24T23:05:45.549" v="1047" actId="478"/>
          <ac:picMkLst>
            <pc:docMk/>
            <pc:sldMk cId="4199972958" sldId="292"/>
            <ac:picMk id="3076" creationId="{10AA2242-9E6A-FB48-2696-ADC293162691}"/>
          </ac:picMkLst>
        </pc:picChg>
        <pc:cxnChg chg="mod">
          <ac:chgData name="Jedreck Acquissa" userId="2c0a51b5-c593-469c-ad77-d17122690429" providerId="ADAL" clId="{F77BBD70-46E7-498B-B36A-7DC52F3E3638}" dt="2023-01-25T21:21:53.757" v="1654" actId="1076"/>
          <ac:cxnSpMkLst>
            <pc:docMk/>
            <pc:sldMk cId="4199972958" sldId="292"/>
            <ac:cxnSpMk id="3" creationId="{624713E2-52CC-4D8B-DAE6-9FE7546CE134}"/>
          </ac:cxnSpMkLst>
        </pc:cxnChg>
      </pc:sldChg>
      <pc:sldChg chg="addSp delSp modSp mod">
        <pc:chgData name="Jedreck Acquissa" userId="2c0a51b5-c593-469c-ad77-d17122690429" providerId="ADAL" clId="{F77BBD70-46E7-498B-B36A-7DC52F3E3638}" dt="2023-01-25T21:59:44.458" v="1741" actId="20577"/>
        <pc:sldMkLst>
          <pc:docMk/>
          <pc:sldMk cId="1456696548" sldId="295"/>
        </pc:sldMkLst>
        <pc:spChg chg="mod">
          <ac:chgData name="Jedreck Acquissa" userId="2c0a51b5-c593-469c-ad77-d17122690429" providerId="ADAL" clId="{F77BBD70-46E7-498B-B36A-7DC52F3E3638}" dt="2023-01-25T20:34:35.540" v="1270" actId="1076"/>
          <ac:spMkLst>
            <pc:docMk/>
            <pc:sldMk cId="1456696548" sldId="295"/>
            <ac:spMk id="91" creationId="{389FD66B-044D-66B1-E451-7E3D159349E2}"/>
          </ac:spMkLst>
        </pc:spChg>
        <pc:spChg chg="del">
          <ac:chgData name="Jedreck Acquissa" userId="2c0a51b5-c593-469c-ad77-d17122690429" providerId="ADAL" clId="{F77BBD70-46E7-498B-B36A-7DC52F3E3638}" dt="2023-01-24T21:43:18.598" v="139" actId="478"/>
          <ac:spMkLst>
            <pc:docMk/>
            <pc:sldMk cId="1456696548" sldId="295"/>
            <ac:spMk id="111" creationId="{8967E3EE-0793-6DF9-6F08-C6CEEC4BB453}"/>
          </ac:spMkLst>
        </pc:spChg>
        <pc:spChg chg="mod">
          <ac:chgData name="Jedreck Acquissa" userId="2c0a51b5-c593-469c-ad77-d17122690429" providerId="ADAL" clId="{F77BBD70-46E7-498B-B36A-7DC52F3E3638}" dt="2023-01-25T21:08:25.102" v="1430" actId="164"/>
          <ac:spMkLst>
            <pc:docMk/>
            <pc:sldMk cId="1456696548" sldId="295"/>
            <ac:spMk id="113" creationId="{C6C98EF1-EA0B-1FA2-6FA8-35B3476BBBB1}"/>
          </ac:spMkLst>
        </pc:spChg>
        <pc:spChg chg="mod">
          <ac:chgData name="Jedreck Acquissa" userId="2c0a51b5-c593-469c-ad77-d17122690429" providerId="ADAL" clId="{F77BBD70-46E7-498B-B36A-7DC52F3E3638}" dt="2023-01-25T20:38:06.724" v="1294" actId="1076"/>
          <ac:spMkLst>
            <pc:docMk/>
            <pc:sldMk cId="1456696548" sldId="295"/>
            <ac:spMk id="134" creationId="{5199EC8F-AB93-748F-F0B9-1CCFAA79FECA}"/>
          </ac:spMkLst>
        </pc:spChg>
        <pc:spChg chg="mod">
          <ac:chgData name="Jedreck Acquissa" userId="2c0a51b5-c593-469c-ad77-d17122690429" providerId="ADAL" clId="{F77BBD70-46E7-498B-B36A-7DC52F3E3638}" dt="2023-01-25T20:38:17.206" v="1295" actId="1076"/>
          <ac:spMkLst>
            <pc:docMk/>
            <pc:sldMk cId="1456696548" sldId="295"/>
            <ac:spMk id="135" creationId="{CD1D7310-0755-7216-455D-DA8A1E26BACF}"/>
          </ac:spMkLst>
        </pc:spChg>
        <pc:spChg chg="mod">
          <ac:chgData name="Jedreck Acquissa" userId="2c0a51b5-c593-469c-ad77-d17122690429" providerId="ADAL" clId="{F77BBD70-46E7-498B-B36A-7DC52F3E3638}" dt="2023-01-25T21:07:29.749" v="1425" actId="1076"/>
          <ac:spMkLst>
            <pc:docMk/>
            <pc:sldMk cId="1456696548" sldId="295"/>
            <ac:spMk id="136" creationId="{F93F6108-7F87-455D-8274-97A9508F4060}"/>
          </ac:spMkLst>
        </pc:spChg>
        <pc:spChg chg="mod">
          <ac:chgData name="Jedreck Acquissa" userId="2c0a51b5-c593-469c-ad77-d17122690429" providerId="ADAL" clId="{F77BBD70-46E7-498B-B36A-7DC52F3E3638}" dt="2023-01-25T20:38:43.728" v="1297" actId="1076"/>
          <ac:spMkLst>
            <pc:docMk/>
            <pc:sldMk cId="1456696548" sldId="295"/>
            <ac:spMk id="137" creationId="{CA655434-8BD7-8FDF-147B-025FCB45B1FC}"/>
          </ac:spMkLst>
        </pc:spChg>
        <pc:spChg chg="mod">
          <ac:chgData name="Jedreck Acquissa" userId="2c0a51b5-c593-469c-ad77-d17122690429" providerId="ADAL" clId="{F77BBD70-46E7-498B-B36A-7DC52F3E3638}" dt="2023-01-25T20:38:56.290" v="1298" actId="1076"/>
          <ac:spMkLst>
            <pc:docMk/>
            <pc:sldMk cId="1456696548" sldId="295"/>
            <ac:spMk id="138" creationId="{6AE1E322-64EE-DBC6-7B85-9559554EC679}"/>
          </ac:spMkLst>
        </pc:spChg>
        <pc:spChg chg="mod">
          <ac:chgData name="Jedreck Acquissa" userId="2c0a51b5-c593-469c-ad77-d17122690429" providerId="ADAL" clId="{F77BBD70-46E7-498B-B36A-7DC52F3E3638}" dt="2023-01-25T21:59:44.458" v="1741" actId="20577"/>
          <ac:spMkLst>
            <pc:docMk/>
            <pc:sldMk cId="1456696548" sldId="295"/>
            <ac:spMk id="139" creationId="{64CFE0F7-484F-A951-A442-FE436DB8ACE0}"/>
          </ac:spMkLst>
        </pc:spChg>
        <pc:spChg chg="mod">
          <ac:chgData name="Jedreck Acquissa" userId="2c0a51b5-c593-469c-ad77-d17122690429" providerId="ADAL" clId="{F77BBD70-46E7-498B-B36A-7DC52F3E3638}" dt="2023-01-25T20:38:17.206" v="1295" actId="1076"/>
          <ac:spMkLst>
            <pc:docMk/>
            <pc:sldMk cId="1456696548" sldId="295"/>
            <ac:spMk id="140" creationId="{7FE7622C-2FBF-0042-0356-AA7F87049E69}"/>
          </ac:spMkLst>
        </pc:spChg>
        <pc:spChg chg="mod">
          <ac:chgData name="Jedreck Acquissa" userId="2c0a51b5-c593-469c-ad77-d17122690429" providerId="ADAL" clId="{F77BBD70-46E7-498B-B36A-7DC52F3E3638}" dt="2023-01-25T21:07:29.749" v="1425" actId="1076"/>
          <ac:spMkLst>
            <pc:docMk/>
            <pc:sldMk cId="1456696548" sldId="295"/>
            <ac:spMk id="141" creationId="{AC2CCE4E-B717-3711-D708-589233406CA6}"/>
          </ac:spMkLst>
        </pc:spChg>
        <pc:spChg chg="mod">
          <ac:chgData name="Jedreck Acquissa" userId="2c0a51b5-c593-469c-ad77-d17122690429" providerId="ADAL" clId="{F77BBD70-46E7-498B-B36A-7DC52F3E3638}" dt="2023-01-25T20:38:43.728" v="1297" actId="1076"/>
          <ac:spMkLst>
            <pc:docMk/>
            <pc:sldMk cId="1456696548" sldId="295"/>
            <ac:spMk id="142" creationId="{94D6F163-5920-2621-A66C-6996C73A07C0}"/>
          </ac:spMkLst>
        </pc:spChg>
        <pc:spChg chg="mod">
          <ac:chgData name="Jedreck Acquissa" userId="2c0a51b5-c593-469c-ad77-d17122690429" providerId="ADAL" clId="{F77BBD70-46E7-498B-B36A-7DC52F3E3638}" dt="2023-01-25T20:38:56.290" v="1298" actId="1076"/>
          <ac:spMkLst>
            <pc:docMk/>
            <pc:sldMk cId="1456696548" sldId="295"/>
            <ac:spMk id="143" creationId="{0796D178-05C5-82AF-F3FE-08A4CA2E9236}"/>
          </ac:spMkLst>
        </pc:spChg>
        <pc:grpChg chg="add mod">
          <ac:chgData name="Jedreck Acquissa" userId="2c0a51b5-c593-469c-ad77-d17122690429" providerId="ADAL" clId="{F77BBD70-46E7-498B-B36A-7DC52F3E3638}" dt="2023-01-25T21:08:25.102" v="1430" actId="164"/>
          <ac:grpSpMkLst>
            <pc:docMk/>
            <pc:sldMk cId="1456696548" sldId="295"/>
            <ac:grpSpMk id="11" creationId="{67C2A41B-C511-6EAA-5468-7473105EB88E}"/>
          </ac:grpSpMkLst>
        </pc:grpChg>
        <pc:picChg chg="mod">
          <ac:chgData name="Jedreck Acquissa" userId="2c0a51b5-c593-469c-ad77-d17122690429" providerId="ADAL" clId="{F77BBD70-46E7-498B-B36A-7DC52F3E3638}" dt="2023-01-25T20:39:24.927" v="1302" actId="1076"/>
          <ac:picMkLst>
            <pc:docMk/>
            <pc:sldMk cId="1456696548" sldId="295"/>
            <ac:picMk id="2" creationId="{CEF24844-6D11-3787-48E7-44DD98BF332C}"/>
          </ac:picMkLst>
        </pc:picChg>
        <pc:picChg chg="mod">
          <ac:chgData name="Jedreck Acquissa" userId="2c0a51b5-c593-469c-ad77-d17122690429" providerId="ADAL" clId="{F77BBD70-46E7-498B-B36A-7DC52F3E3638}" dt="2023-01-25T21:08:25.102" v="1430" actId="164"/>
          <ac:picMkLst>
            <pc:docMk/>
            <pc:sldMk cId="1456696548" sldId="295"/>
            <ac:picMk id="3" creationId="{CF7953B0-6B82-EB45-B91D-FCFBD5206D13}"/>
          </ac:picMkLst>
        </pc:picChg>
        <pc:picChg chg="del mod">
          <ac:chgData name="Jedreck Acquissa" userId="2c0a51b5-c593-469c-ad77-d17122690429" providerId="ADAL" clId="{F77BBD70-46E7-498B-B36A-7DC52F3E3638}" dt="2023-01-24T21:42:50.051" v="133" actId="478"/>
          <ac:picMkLst>
            <pc:docMk/>
            <pc:sldMk cId="1456696548" sldId="295"/>
            <ac:picMk id="3" creationId="{D7C8541C-1597-4E79-584B-27B2E9C2E2C7}"/>
          </ac:picMkLst>
        </pc:picChg>
        <pc:picChg chg="mod">
          <ac:chgData name="Jedreck Acquissa" userId="2c0a51b5-c593-469c-ad77-d17122690429" providerId="ADAL" clId="{F77BBD70-46E7-498B-B36A-7DC52F3E3638}" dt="2023-01-25T21:08:25.102" v="1430" actId="164"/>
          <ac:picMkLst>
            <pc:docMk/>
            <pc:sldMk cId="1456696548" sldId="295"/>
            <ac:picMk id="6" creationId="{FBCA54A3-8BD7-46CD-5C05-5A2BF7BCB514}"/>
          </ac:picMkLst>
        </pc:picChg>
        <pc:picChg chg="add mod">
          <ac:chgData name="Jedreck Acquissa" userId="2c0a51b5-c593-469c-ad77-d17122690429" providerId="ADAL" clId="{F77BBD70-46E7-498B-B36A-7DC52F3E3638}" dt="2023-01-25T21:08:25.102" v="1430" actId="164"/>
          <ac:picMkLst>
            <pc:docMk/>
            <pc:sldMk cId="1456696548" sldId="295"/>
            <ac:picMk id="7" creationId="{8E24B675-CC5B-1C7B-460C-4DAAA821AE4B}"/>
          </ac:picMkLst>
        </pc:picChg>
        <pc:picChg chg="mod">
          <ac:chgData name="Jedreck Acquissa" userId="2c0a51b5-c593-469c-ad77-d17122690429" providerId="ADAL" clId="{F77BBD70-46E7-498B-B36A-7DC52F3E3638}" dt="2023-01-25T21:08:25.102" v="1430" actId="164"/>
          <ac:picMkLst>
            <pc:docMk/>
            <pc:sldMk cId="1456696548" sldId="295"/>
            <ac:picMk id="9" creationId="{A6D0EEBC-9B07-5BB3-B17C-D541906332F6}"/>
          </ac:picMkLst>
        </pc:picChg>
        <pc:cxnChg chg="mod">
          <ac:chgData name="Jedreck Acquissa" userId="2c0a51b5-c593-469c-ad77-d17122690429" providerId="ADAL" clId="{F77BBD70-46E7-498B-B36A-7DC52F3E3638}" dt="2023-01-25T20:34:35.540" v="1270" actId="1076"/>
          <ac:cxnSpMkLst>
            <pc:docMk/>
            <pc:sldMk cId="1456696548" sldId="295"/>
            <ac:cxnSpMk id="93" creationId="{FB649490-06DE-9504-3FB5-42277254F793}"/>
          </ac:cxnSpMkLst>
        </pc:cxnChg>
      </pc:sldChg>
      <pc:sldChg chg="addSp delSp modSp mod">
        <pc:chgData name="Jedreck Acquissa" userId="2c0a51b5-c593-469c-ad77-d17122690429" providerId="ADAL" clId="{F77BBD70-46E7-498B-B36A-7DC52F3E3638}" dt="2023-01-25T20:49:26.020" v="1369" actId="21"/>
        <pc:sldMkLst>
          <pc:docMk/>
          <pc:sldMk cId="1741756122" sldId="296"/>
        </pc:sldMkLst>
        <pc:grpChg chg="add del">
          <ac:chgData name="Jedreck Acquissa" userId="2c0a51b5-c593-469c-ad77-d17122690429" providerId="ADAL" clId="{F77BBD70-46E7-498B-B36A-7DC52F3E3638}" dt="2023-01-25T20:49:26.020" v="1369" actId="21"/>
          <ac:grpSpMkLst>
            <pc:docMk/>
            <pc:sldMk cId="1741756122" sldId="296"/>
            <ac:grpSpMk id="9" creationId="{6A1ACF13-D0E3-175C-ED57-12CFCC3C6C46}"/>
          </ac:grpSpMkLst>
        </pc:grpChg>
        <pc:cxnChg chg="mod">
          <ac:chgData name="Jedreck Acquissa" userId="2c0a51b5-c593-469c-ad77-d17122690429" providerId="ADAL" clId="{F77BBD70-46E7-498B-B36A-7DC52F3E3638}" dt="2023-01-25T20:49:11.830" v="1367" actId="208"/>
          <ac:cxnSpMkLst>
            <pc:docMk/>
            <pc:sldMk cId="1741756122" sldId="296"/>
            <ac:cxnSpMk id="3" creationId="{624713E2-52CC-4D8B-DAE6-9FE7546CE134}"/>
          </ac:cxnSpMkLst>
        </pc:cxnChg>
      </pc:sldChg>
      <pc:sldChg chg="modSp mod">
        <pc:chgData name="Jedreck Acquissa" userId="2c0a51b5-c593-469c-ad77-d17122690429" providerId="ADAL" clId="{F77BBD70-46E7-498B-B36A-7DC52F3E3638}" dt="2023-01-25T20:39:14.632" v="1300" actId="1076"/>
        <pc:sldMkLst>
          <pc:docMk/>
          <pc:sldMk cId="122901741" sldId="316"/>
        </pc:sldMkLst>
        <pc:spChg chg="mod">
          <ac:chgData name="Jedreck Acquissa" userId="2c0a51b5-c593-469c-ad77-d17122690429" providerId="ADAL" clId="{F77BBD70-46E7-498B-B36A-7DC52F3E3638}" dt="2023-01-24T21:39:03.192" v="112" actId="20577"/>
          <ac:spMkLst>
            <pc:docMk/>
            <pc:sldMk cId="122901741" sldId="316"/>
            <ac:spMk id="4" creationId="{51F75CB8-9EE7-DD15-CFBF-76799C2B9F79}"/>
          </ac:spMkLst>
        </pc:spChg>
        <pc:picChg chg="mod">
          <ac:chgData name="Jedreck Acquissa" userId="2c0a51b5-c593-469c-ad77-d17122690429" providerId="ADAL" clId="{F77BBD70-46E7-498B-B36A-7DC52F3E3638}" dt="2023-01-25T20:39:14.632" v="1300" actId="1076"/>
          <ac:picMkLst>
            <pc:docMk/>
            <pc:sldMk cId="122901741" sldId="316"/>
            <ac:picMk id="3" creationId="{79162577-1A60-0070-6EBD-BF667F26CED3}"/>
          </ac:picMkLst>
        </pc:picChg>
      </pc:sldChg>
      <pc:sldChg chg="addSp delSp modSp mod">
        <pc:chgData name="Jedreck Acquissa" userId="2c0a51b5-c593-469c-ad77-d17122690429" providerId="ADAL" clId="{F77BBD70-46E7-498B-B36A-7DC52F3E3638}" dt="2023-01-25T20:50:05.250" v="1376"/>
        <pc:sldMkLst>
          <pc:docMk/>
          <pc:sldMk cId="2170544408" sldId="320"/>
        </pc:sldMkLst>
        <pc:grpChg chg="add del mod">
          <ac:chgData name="Jedreck Acquissa" userId="2c0a51b5-c593-469c-ad77-d17122690429" providerId="ADAL" clId="{F77BBD70-46E7-498B-B36A-7DC52F3E3638}" dt="2023-01-25T20:50:04.492" v="1375" actId="478"/>
          <ac:grpSpMkLst>
            <pc:docMk/>
            <pc:sldMk cId="2170544408" sldId="320"/>
            <ac:grpSpMk id="3" creationId="{5B64A52C-DD7A-9DDF-EC46-DDBEEB43FBE1}"/>
          </ac:grpSpMkLst>
        </pc:grpChg>
        <pc:grpChg chg="add mod">
          <ac:chgData name="Jedreck Acquissa" userId="2c0a51b5-c593-469c-ad77-d17122690429" providerId="ADAL" clId="{F77BBD70-46E7-498B-B36A-7DC52F3E3638}" dt="2023-01-25T20:50:05.250" v="1376"/>
          <ac:grpSpMkLst>
            <pc:docMk/>
            <pc:sldMk cId="2170544408" sldId="320"/>
            <ac:grpSpMk id="8" creationId="{CB246361-F64B-C071-857D-F257A45AAD04}"/>
          </ac:grpSpMkLst>
        </pc:grpChg>
        <pc:picChg chg="del">
          <ac:chgData name="Jedreck Acquissa" userId="2c0a51b5-c593-469c-ad77-d17122690429" providerId="ADAL" clId="{F77BBD70-46E7-498B-B36A-7DC52F3E3638}" dt="2023-01-25T20:49:32.080" v="1370" actId="478"/>
          <ac:picMkLst>
            <pc:docMk/>
            <pc:sldMk cId="2170544408" sldId="320"/>
            <ac:picMk id="2" creationId="{6C88388E-55EB-0388-CD9A-2960B8DF6D55}"/>
          </ac:picMkLst>
        </pc:picChg>
        <pc:picChg chg="mod">
          <ac:chgData name="Jedreck Acquissa" userId="2c0a51b5-c593-469c-ad77-d17122690429" providerId="ADAL" clId="{F77BBD70-46E7-498B-B36A-7DC52F3E3638}" dt="2023-01-25T20:49:35.595" v="1372"/>
          <ac:picMkLst>
            <pc:docMk/>
            <pc:sldMk cId="2170544408" sldId="320"/>
            <ac:picMk id="6" creationId="{05F2030C-2530-EAC1-9FF4-3657A9CC021D}"/>
          </ac:picMkLst>
        </pc:picChg>
        <pc:picChg chg="mod">
          <ac:chgData name="Jedreck Acquissa" userId="2c0a51b5-c593-469c-ad77-d17122690429" providerId="ADAL" clId="{F77BBD70-46E7-498B-B36A-7DC52F3E3638}" dt="2023-01-25T20:49:35.595" v="1372"/>
          <ac:picMkLst>
            <pc:docMk/>
            <pc:sldMk cId="2170544408" sldId="320"/>
            <ac:picMk id="7" creationId="{564BFE8C-F59C-A063-9179-4723338A40D5}"/>
          </ac:picMkLst>
        </pc:picChg>
        <pc:picChg chg="mod">
          <ac:chgData name="Jedreck Acquissa" userId="2c0a51b5-c593-469c-ad77-d17122690429" providerId="ADAL" clId="{F77BBD70-46E7-498B-B36A-7DC52F3E3638}" dt="2023-01-25T20:50:05.250" v="1376"/>
          <ac:picMkLst>
            <pc:docMk/>
            <pc:sldMk cId="2170544408" sldId="320"/>
            <ac:picMk id="9" creationId="{8F1F1DFA-B6E7-8B1A-07F1-91EA0EE7E1F7}"/>
          </ac:picMkLst>
        </pc:picChg>
        <pc:picChg chg="mod">
          <ac:chgData name="Jedreck Acquissa" userId="2c0a51b5-c593-469c-ad77-d17122690429" providerId="ADAL" clId="{F77BBD70-46E7-498B-B36A-7DC52F3E3638}" dt="2023-01-25T20:50:05.250" v="1376"/>
          <ac:picMkLst>
            <pc:docMk/>
            <pc:sldMk cId="2170544408" sldId="320"/>
            <ac:picMk id="10" creationId="{4B1D4779-7C68-D867-A9FD-CF75B584357F}"/>
          </ac:picMkLst>
        </pc:picChg>
        <pc:picChg chg="del">
          <ac:chgData name="Jedreck Acquissa" userId="2c0a51b5-c593-469c-ad77-d17122690429" providerId="ADAL" clId="{F77BBD70-46E7-498B-B36A-7DC52F3E3638}" dt="2023-01-25T20:49:34.863" v="1371" actId="478"/>
          <ac:picMkLst>
            <pc:docMk/>
            <pc:sldMk cId="2170544408" sldId="320"/>
            <ac:picMk id="16" creationId="{FBB24EBD-9F05-FD13-B596-B33A940A91A1}"/>
          </ac:picMkLst>
        </pc:picChg>
      </pc:sldChg>
      <pc:sldChg chg="del">
        <pc:chgData name="Jedreck Acquissa" userId="2c0a51b5-c593-469c-ad77-d17122690429" providerId="ADAL" clId="{F77BBD70-46E7-498B-B36A-7DC52F3E3638}" dt="2023-01-25T20:28:04.516" v="1242" actId="47"/>
        <pc:sldMkLst>
          <pc:docMk/>
          <pc:sldMk cId="3782830073" sldId="336"/>
        </pc:sldMkLst>
      </pc:sldChg>
      <pc:sldChg chg="addSp delSp modSp mod">
        <pc:chgData name="Jedreck Acquissa" userId="2c0a51b5-c593-469c-ad77-d17122690429" providerId="ADAL" clId="{F77BBD70-46E7-498B-B36A-7DC52F3E3638}" dt="2023-01-25T20:40:24.474" v="1309" actId="1076"/>
        <pc:sldMkLst>
          <pc:docMk/>
          <pc:sldMk cId="1984298930" sldId="338"/>
        </pc:sldMkLst>
        <pc:spChg chg="add mod">
          <ac:chgData name="Jedreck Acquissa" userId="2c0a51b5-c593-469c-ad77-d17122690429" providerId="ADAL" clId="{F77BBD70-46E7-498B-B36A-7DC52F3E3638}" dt="2023-01-25T20:16:20.499" v="1182"/>
          <ac:spMkLst>
            <pc:docMk/>
            <pc:sldMk cId="1984298930" sldId="338"/>
            <ac:spMk id="4" creationId="{A62EE0CC-0B98-4E53-F111-449FDEDAFA78}"/>
          </ac:spMkLst>
        </pc:spChg>
        <pc:picChg chg="mod">
          <ac:chgData name="Jedreck Acquissa" userId="2c0a51b5-c593-469c-ad77-d17122690429" providerId="ADAL" clId="{F77BBD70-46E7-498B-B36A-7DC52F3E3638}" dt="2023-01-25T20:40:24.474" v="1309" actId="1076"/>
          <ac:picMkLst>
            <pc:docMk/>
            <pc:sldMk cId="1984298930" sldId="338"/>
            <ac:picMk id="7" creationId="{A3A018D0-A4C3-8E0D-44C9-29A0DEADA1FC}"/>
          </ac:picMkLst>
        </pc:picChg>
        <pc:picChg chg="del">
          <ac:chgData name="Jedreck Acquissa" userId="2c0a51b5-c593-469c-ad77-d17122690429" providerId="ADAL" clId="{F77BBD70-46E7-498B-B36A-7DC52F3E3638}" dt="2023-01-25T20:40:17.839" v="1308" actId="478"/>
          <ac:picMkLst>
            <pc:docMk/>
            <pc:sldMk cId="1984298930" sldId="338"/>
            <ac:picMk id="8" creationId="{5B82A552-94B0-A991-60F5-8ACF5F1E15E5}"/>
          </ac:picMkLst>
        </pc:picChg>
      </pc:sldChg>
      <pc:sldChg chg="addSp delSp modSp mod">
        <pc:chgData name="Jedreck Acquissa" userId="2c0a51b5-c593-469c-ad77-d17122690429" providerId="ADAL" clId="{F77BBD70-46E7-498B-B36A-7DC52F3E3638}" dt="2023-01-25T21:50:10.608" v="1703" actId="1076"/>
        <pc:sldMkLst>
          <pc:docMk/>
          <pc:sldMk cId="2701967808" sldId="346"/>
        </pc:sldMkLst>
        <pc:spChg chg="mod">
          <ac:chgData name="Jedreck Acquissa" userId="2c0a51b5-c593-469c-ad77-d17122690429" providerId="ADAL" clId="{F77BBD70-46E7-498B-B36A-7DC52F3E3638}" dt="2023-01-25T20:23:52.276" v="1222" actId="20577"/>
          <ac:spMkLst>
            <pc:docMk/>
            <pc:sldMk cId="2701967808" sldId="346"/>
            <ac:spMk id="2" creationId="{61E709B1-AAF6-936B-E585-A93F60958494}"/>
          </ac:spMkLst>
        </pc:spChg>
        <pc:spChg chg="add mod">
          <ac:chgData name="Jedreck Acquissa" userId="2c0a51b5-c593-469c-ad77-d17122690429" providerId="ADAL" clId="{F77BBD70-46E7-498B-B36A-7DC52F3E3638}" dt="2023-01-25T20:17:44.795" v="1197"/>
          <ac:spMkLst>
            <pc:docMk/>
            <pc:sldMk cId="2701967808" sldId="346"/>
            <ac:spMk id="4" creationId="{62CE0E06-0E63-DFC7-F5F4-623587E36914}"/>
          </ac:spMkLst>
        </pc:spChg>
        <pc:picChg chg="del">
          <ac:chgData name="Jedreck Acquissa" userId="2c0a51b5-c593-469c-ad77-d17122690429" providerId="ADAL" clId="{F77BBD70-46E7-498B-B36A-7DC52F3E3638}" dt="2023-01-25T20:40:13.629" v="1307" actId="478"/>
          <ac:picMkLst>
            <pc:docMk/>
            <pc:sldMk cId="2701967808" sldId="346"/>
            <ac:picMk id="7" creationId="{A3A018D0-A4C3-8E0D-44C9-29A0DEADA1FC}"/>
          </ac:picMkLst>
        </pc:picChg>
        <pc:picChg chg="mod">
          <ac:chgData name="Jedreck Acquissa" userId="2c0a51b5-c593-469c-ad77-d17122690429" providerId="ADAL" clId="{F77BBD70-46E7-498B-B36A-7DC52F3E3638}" dt="2023-01-25T21:50:10.608" v="1703" actId="1076"/>
          <ac:picMkLst>
            <pc:docMk/>
            <pc:sldMk cId="2701967808" sldId="346"/>
            <ac:picMk id="13" creationId="{743FA768-B2EC-A3C6-3D40-7F9BB95E64B8}"/>
          </ac:picMkLst>
        </pc:picChg>
      </pc:sldChg>
      <pc:sldChg chg="addSp modSp">
        <pc:chgData name="Jedreck Acquissa" userId="2c0a51b5-c593-469c-ad77-d17122690429" providerId="ADAL" clId="{F77BBD70-46E7-498B-B36A-7DC52F3E3638}" dt="2023-01-25T20:16:59.701" v="1184"/>
        <pc:sldMkLst>
          <pc:docMk/>
          <pc:sldMk cId="1209183270" sldId="348"/>
        </pc:sldMkLst>
        <pc:spChg chg="add mod">
          <ac:chgData name="Jedreck Acquissa" userId="2c0a51b5-c593-469c-ad77-d17122690429" providerId="ADAL" clId="{F77BBD70-46E7-498B-B36A-7DC52F3E3638}" dt="2023-01-25T20:16:59.701" v="1184"/>
          <ac:spMkLst>
            <pc:docMk/>
            <pc:sldMk cId="1209183270" sldId="348"/>
            <ac:spMk id="4" creationId="{B1BC6C92-3C43-303F-93A4-4178A25C42F1}"/>
          </ac:spMkLst>
        </pc:spChg>
      </pc:sldChg>
      <pc:sldChg chg="addSp modSp">
        <pc:chgData name="Jedreck Acquissa" userId="2c0a51b5-c593-469c-ad77-d17122690429" providerId="ADAL" clId="{F77BBD70-46E7-498B-B36A-7DC52F3E3638}" dt="2023-01-25T20:17:01.597" v="1185"/>
        <pc:sldMkLst>
          <pc:docMk/>
          <pc:sldMk cId="3335913537" sldId="349"/>
        </pc:sldMkLst>
        <pc:spChg chg="add mod">
          <ac:chgData name="Jedreck Acquissa" userId="2c0a51b5-c593-469c-ad77-d17122690429" providerId="ADAL" clId="{F77BBD70-46E7-498B-B36A-7DC52F3E3638}" dt="2023-01-25T20:17:01.597" v="1185"/>
          <ac:spMkLst>
            <pc:docMk/>
            <pc:sldMk cId="3335913537" sldId="349"/>
            <ac:spMk id="4" creationId="{9FC93C58-C5F8-3B72-B4BC-2C97A9E669DA}"/>
          </ac:spMkLst>
        </pc:spChg>
      </pc:sldChg>
      <pc:sldChg chg="addSp modSp">
        <pc:chgData name="Jedreck Acquissa" userId="2c0a51b5-c593-469c-ad77-d17122690429" providerId="ADAL" clId="{F77BBD70-46E7-498B-B36A-7DC52F3E3638}" dt="2023-01-25T20:17:03.007" v="1186"/>
        <pc:sldMkLst>
          <pc:docMk/>
          <pc:sldMk cId="69325541" sldId="350"/>
        </pc:sldMkLst>
        <pc:spChg chg="add mod">
          <ac:chgData name="Jedreck Acquissa" userId="2c0a51b5-c593-469c-ad77-d17122690429" providerId="ADAL" clId="{F77BBD70-46E7-498B-B36A-7DC52F3E3638}" dt="2023-01-25T20:17:03.007" v="1186"/>
          <ac:spMkLst>
            <pc:docMk/>
            <pc:sldMk cId="69325541" sldId="350"/>
            <ac:spMk id="4" creationId="{9E4786FC-747D-DF46-8816-19C2FBD33775}"/>
          </ac:spMkLst>
        </pc:spChg>
      </pc:sldChg>
      <pc:sldChg chg="addSp modSp">
        <pc:chgData name="Jedreck Acquissa" userId="2c0a51b5-c593-469c-ad77-d17122690429" providerId="ADAL" clId="{F77BBD70-46E7-498B-B36A-7DC52F3E3638}" dt="2023-01-25T20:17:04.648" v="1187"/>
        <pc:sldMkLst>
          <pc:docMk/>
          <pc:sldMk cId="1824849299" sldId="351"/>
        </pc:sldMkLst>
        <pc:spChg chg="add mod">
          <ac:chgData name="Jedreck Acquissa" userId="2c0a51b5-c593-469c-ad77-d17122690429" providerId="ADAL" clId="{F77BBD70-46E7-498B-B36A-7DC52F3E3638}" dt="2023-01-25T20:17:04.648" v="1187"/>
          <ac:spMkLst>
            <pc:docMk/>
            <pc:sldMk cId="1824849299" sldId="351"/>
            <ac:spMk id="4" creationId="{490B5E30-9801-7DC6-BC1D-92F20D0F0AC2}"/>
          </ac:spMkLst>
        </pc:spChg>
      </pc:sldChg>
      <pc:sldChg chg="del">
        <pc:chgData name="Jedreck Acquissa" userId="2c0a51b5-c593-469c-ad77-d17122690429" providerId="ADAL" clId="{F77BBD70-46E7-498B-B36A-7DC52F3E3638}" dt="2023-01-24T23:02:22.761" v="1031" actId="47"/>
        <pc:sldMkLst>
          <pc:docMk/>
          <pc:sldMk cId="1917508484" sldId="353"/>
        </pc:sldMkLst>
      </pc:sldChg>
      <pc:sldChg chg="del">
        <pc:chgData name="Jedreck Acquissa" userId="2c0a51b5-c593-469c-ad77-d17122690429" providerId="ADAL" clId="{F77BBD70-46E7-498B-B36A-7DC52F3E3638}" dt="2023-01-24T23:02:20.202" v="1030" actId="47"/>
        <pc:sldMkLst>
          <pc:docMk/>
          <pc:sldMk cId="1282515679" sldId="354"/>
        </pc:sldMkLst>
      </pc:sldChg>
      <pc:sldChg chg="del">
        <pc:chgData name="Jedreck Acquissa" userId="2c0a51b5-c593-469c-ad77-d17122690429" providerId="ADAL" clId="{F77BBD70-46E7-498B-B36A-7DC52F3E3638}" dt="2023-01-24T23:02:23.282" v="1032" actId="47"/>
        <pc:sldMkLst>
          <pc:docMk/>
          <pc:sldMk cId="2881993772" sldId="355"/>
        </pc:sldMkLst>
      </pc:sldChg>
      <pc:sldChg chg="del">
        <pc:chgData name="Jedreck Acquissa" userId="2c0a51b5-c593-469c-ad77-d17122690429" providerId="ADAL" clId="{F77BBD70-46E7-498B-B36A-7DC52F3E3638}" dt="2023-01-24T23:02:15.598" v="1029" actId="47"/>
        <pc:sldMkLst>
          <pc:docMk/>
          <pc:sldMk cId="1894540969" sldId="357"/>
        </pc:sldMkLst>
      </pc:sldChg>
      <pc:sldChg chg="del">
        <pc:chgData name="Jedreck Acquissa" userId="2c0a51b5-c593-469c-ad77-d17122690429" providerId="ADAL" clId="{F77BBD70-46E7-498B-B36A-7DC52F3E3638}" dt="2023-01-24T23:02:14.610" v="1028" actId="47"/>
        <pc:sldMkLst>
          <pc:docMk/>
          <pc:sldMk cId="3422804919" sldId="358"/>
        </pc:sldMkLst>
      </pc:sldChg>
      <pc:sldChg chg="addSp delSp modSp mod ord">
        <pc:chgData name="Jedreck Acquissa" userId="2c0a51b5-c593-469c-ad77-d17122690429" providerId="ADAL" clId="{F77BBD70-46E7-498B-B36A-7DC52F3E3638}" dt="2023-01-25T20:31:11.121" v="1249" actId="478"/>
        <pc:sldMkLst>
          <pc:docMk/>
          <pc:sldMk cId="1797517593" sldId="359"/>
        </pc:sldMkLst>
        <pc:spChg chg="add mod">
          <ac:chgData name="Jedreck Acquissa" userId="2c0a51b5-c593-469c-ad77-d17122690429" providerId="ADAL" clId="{F77BBD70-46E7-498B-B36A-7DC52F3E3638}" dt="2023-01-25T20:17:08.382" v="1189"/>
          <ac:spMkLst>
            <pc:docMk/>
            <pc:sldMk cId="1797517593" sldId="359"/>
            <ac:spMk id="4" creationId="{E62F205D-C399-EDBF-8FDF-87774ABE9318}"/>
          </ac:spMkLst>
        </pc:spChg>
        <pc:picChg chg="del mod">
          <ac:chgData name="Jedreck Acquissa" userId="2c0a51b5-c593-469c-ad77-d17122690429" providerId="ADAL" clId="{F77BBD70-46E7-498B-B36A-7DC52F3E3638}" dt="2023-01-25T20:31:11.121" v="1249" actId="478"/>
          <ac:picMkLst>
            <pc:docMk/>
            <pc:sldMk cId="1797517593" sldId="359"/>
            <ac:picMk id="6" creationId="{A5C01FF3-9F0D-B273-37EC-C0D9D8C8BAA2}"/>
          </ac:picMkLst>
        </pc:picChg>
      </pc:sldChg>
      <pc:sldChg chg="del">
        <pc:chgData name="Jedreck Acquissa" userId="2c0a51b5-c593-469c-ad77-d17122690429" providerId="ADAL" clId="{F77BBD70-46E7-498B-B36A-7DC52F3E3638}" dt="2023-01-24T23:02:13.878" v="1027" actId="47"/>
        <pc:sldMkLst>
          <pc:docMk/>
          <pc:sldMk cId="1232774965" sldId="360"/>
        </pc:sldMkLst>
      </pc:sldChg>
      <pc:sldChg chg="addSp delSp modSp mod ord">
        <pc:chgData name="Jedreck Acquissa" userId="2c0a51b5-c593-469c-ad77-d17122690429" providerId="ADAL" clId="{F77BBD70-46E7-498B-B36A-7DC52F3E3638}" dt="2023-01-25T20:50:24.294" v="1379"/>
        <pc:sldMkLst>
          <pc:docMk/>
          <pc:sldMk cId="1807229454" sldId="361"/>
        </pc:sldMkLst>
        <pc:grpChg chg="add mod">
          <ac:chgData name="Jedreck Acquissa" userId="2c0a51b5-c593-469c-ad77-d17122690429" providerId="ADAL" clId="{F77BBD70-46E7-498B-B36A-7DC52F3E3638}" dt="2023-01-25T20:50:24.294" v="1379"/>
          <ac:grpSpMkLst>
            <pc:docMk/>
            <pc:sldMk cId="1807229454" sldId="361"/>
            <ac:grpSpMk id="7" creationId="{CDE3DE35-FE93-F35C-0BCE-BFF24EEAB3AC}"/>
          </ac:grpSpMkLst>
        </pc:grpChg>
        <pc:picChg chg="del">
          <ac:chgData name="Jedreck Acquissa" userId="2c0a51b5-c593-469c-ad77-d17122690429" providerId="ADAL" clId="{F77BBD70-46E7-498B-B36A-7DC52F3E3638}" dt="2023-01-25T20:40:43.412" v="1312" actId="478"/>
          <ac:picMkLst>
            <pc:docMk/>
            <pc:sldMk cId="1807229454" sldId="361"/>
            <ac:picMk id="2" creationId="{6C88388E-55EB-0388-CD9A-2960B8DF6D55}"/>
          </ac:picMkLst>
        </pc:picChg>
        <pc:picChg chg="add mod">
          <ac:chgData name="Jedreck Acquissa" userId="2c0a51b5-c593-469c-ad77-d17122690429" providerId="ADAL" clId="{F77BBD70-46E7-498B-B36A-7DC52F3E3638}" dt="2023-01-25T20:40:53.311" v="1315"/>
          <ac:picMkLst>
            <pc:docMk/>
            <pc:sldMk cId="1807229454" sldId="361"/>
            <ac:picMk id="3" creationId="{A8A34ACA-1D60-43FA-100E-11B9C2725E6F}"/>
          </ac:picMkLst>
        </pc:picChg>
        <pc:picChg chg="add del mod">
          <ac:chgData name="Jedreck Acquissa" userId="2c0a51b5-c593-469c-ad77-d17122690429" providerId="ADAL" clId="{F77BBD70-46E7-498B-B36A-7DC52F3E3638}" dt="2023-01-25T20:50:23.485" v="1378" actId="478"/>
          <ac:picMkLst>
            <pc:docMk/>
            <pc:sldMk cId="1807229454" sldId="361"/>
            <ac:picMk id="6" creationId="{628351C1-D355-909D-D38F-ECF58E83DB3A}"/>
          </ac:picMkLst>
        </pc:picChg>
        <pc:picChg chg="mod">
          <ac:chgData name="Jedreck Acquissa" userId="2c0a51b5-c593-469c-ad77-d17122690429" providerId="ADAL" clId="{F77BBD70-46E7-498B-B36A-7DC52F3E3638}" dt="2023-01-25T20:50:24.294" v="1379"/>
          <ac:picMkLst>
            <pc:docMk/>
            <pc:sldMk cId="1807229454" sldId="361"/>
            <ac:picMk id="8" creationId="{B83BC2D8-A495-71F9-8484-6431B7E7DE4B}"/>
          </ac:picMkLst>
        </pc:picChg>
        <pc:picChg chg="mod">
          <ac:chgData name="Jedreck Acquissa" userId="2c0a51b5-c593-469c-ad77-d17122690429" providerId="ADAL" clId="{F77BBD70-46E7-498B-B36A-7DC52F3E3638}" dt="2023-01-25T20:50:24.294" v="1379"/>
          <ac:picMkLst>
            <pc:docMk/>
            <pc:sldMk cId="1807229454" sldId="361"/>
            <ac:picMk id="9" creationId="{DDCD85CD-06BA-818F-C775-88E95135B942}"/>
          </ac:picMkLst>
        </pc:picChg>
        <pc:picChg chg="del mod">
          <ac:chgData name="Jedreck Acquissa" userId="2c0a51b5-c593-469c-ad77-d17122690429" providerId="ADAL" clId="{F77BBD70-46E7-498B-B36A-7DC52F3E3638}" dt="2023-01-25T20:40:47.260" v="1314" actId="478"/>
          <ac:picMkLst>
            <pc:docMk/>
            <pc:sldMk cId="1807229454" sldId="361"/>
            <ac:picMk id="16" creationId="{FBB24EBD-9F05-FD13-B596-B33A940A91A1}"/>
          </ac:picMkLst>
        </pc:picChg>
      </pc:sldChg>
      <pc:sldChg chg="addSp delSp modSp del mod ord">
        <pc:chgData name="Jedreck Acquissa" userId="2c0a51b5-c593-469c-ad77-d17122690429" providerId="ADAL" clId="{F77BBD70-46E7-498B-B36A-7DC52F3E3638}" dt="2023-01-25T21:12:33.144" v="1434" actId="47"/>
        <pc:sldMkLst>
          <pc:docMk/>
          <pc:sldMk cId="3137924376" sldId="362"/>
        </pc:sldMkLst>
        <pc:spChg chg="add mod">
          <ac:chgData name="Jedreck Acquissa" userId="2c0a51b5-c593-469c-ad77-d17122690429" providerId="ADAL" clId="{F77BBD70-46E7-498B-B36A-7DC52F3E3638}" dt="2023-01-25T20:17:12.467" v="1190"/>
          <ac:spMkLst>
            <pc:docMk/>
            <pc:sldMk cId="3137924376" sldId="362"/>
            <ac:spMk id="4" creationId="{8ED1B0E5-57DF-3188-D115-749D8DF990A3}"/>
          </ac:spMkLst>
        </pc:spChg>
        <pc:spChg chg="mod">
          <ac:chgData name="Jedreck Acquissa" userId="2c0a51b5-c593-469c-ad77-d17122690429" providerId="ADAL" clId="{F77BBD70-46E7-498B-B36A-7DC52F3E3638}" dt="2023-01-24T22:59:24.964" v="1024" actId="20577"/>
          <ac:spMkLst>
            <pc:docMk/>
            <pc:sldMk cId="3137924376" sldId="362"/>
            <ac:spMk id="44" creationId="{85B11679-DA74-4FF4-AD56-631D74624548}"/>
          </ac:spMkLst>
        </pc:spChg>
        <pc:picChg chg="mod">
          <ac:chgData name="Jedreck Acquissa" userId="2c0a51b5-c593-469c-ad77-d17122690429" providerId="ADAL" clId="{F77BBD70-46E7-498B-B36A-7DC52F3E3638}" dt="2023-01-24T22:58:41.979" v="1003" actId="14100"/>
          <ac:picMkLst>
            <pc:docMk/>
            <pc:sldMk cId="3137924376" sldId="362"/>
            <ac:picMk id="6" creationId="{56C2EE9B-B76B-9F75-06E5-44317B47C90C}"/>
          </ac:picMkLst>
        </pc:picChg>
        <pc:picChg chg="del">
          <ac:chgData name="Jedreck Acquissa" userId="2c0a51b5-c593-469c-ad77-d17122690429" providerId="ADAL" clId="{F77BBD70-46E7-498B-B36A-7DC52F3E3638}" dt="2023-01-25T20:41:01.808" v="1317" actId="478"/>
          <ac:picMkLst>
            <pc:docMk/>
            <pc:sldMk cId="3137924376" sldId="362"/>
            <ac:picMk id="7" creationId="{A3A018D0-A4C3-8E0D-44C9-29A0DEADA1FC}"/>
          </ac:picMkLst>
        </pc:picChg>
        <pc:picChg chg="mod">
          <ac:chgData name="Jedreck Acquissa" userId="2c0a51b5-c593-469c-ad77-d17122690429" providerId="ADAL" clId="{F77BBD70-46E7-498B-B36A-7DC52F3E3638}" dt="2023-01-25T21:12:23.232" v="1433" actId="14100"/>
          <ac:picMkLst>
            <pc:docMk/>
            <pc:sldMk cId="3137924376" sldId="362"/>
            <ac:picMk id="9" creationId="{7337D77A-BB6F-738D-412D-FBCD4144A347}"/>
          </ac:picMkLst>
        </pc:picChg>
      </pc:sldChg>
      <pc:sldChg chg="addSp modSp ord">
        <pc:chgData name="Jedreck Acquissa" userId="2c0a51b5-c593-469c-ad77-d17122690429" providerId="ADAL" clId="{F77BBD70-46E7-498B-B36A-7DC52F3E3638}" dt="2023-01-25T20:17:06.421" v="1188"/>
        <pc:sldMkLst>
          <pc:docMk/>
          <pc:sldMk cId="3883582107" sldId="364"/>
        </pc:sldMkLst>
        <pc:spChg chg="add mod">
          <ac:chgData name="Jedreck Acquissa" userId="2c0a51b5-c593-469c-ad77-d17122690429" providerId="ADAL" clId="{F77BBD70-46E7-498B-B36A-7DC52F3E3638}" dt="2023-01-25T20:17:06.421" v="1188"/>
          <ac:spMkLst>
            <pc:docMk/>
            <pc:sldMk cId="3883582107" sldId="364"/>
            <ac:spMk id="9" creationId="{1BD83132-279B-66A9-FF25-2CC146085639}"/>
          </ac:spMkLst>
        </pc:spChg>
      </pc:sldChg>
      <pc:sldChg chg="ord">
        <pc:chgData name="Jedreck Acquissa" userId="2c0a51b5-c593-469c-ad77-d17122690429" providerId="ADAL" clId="{F77BBD70-46E7-498B-B36A-7DC52F3E3638}" dt="2023-01-24T22:53:27.542" v="931"/>
        <pc:sldMkLst>
          <pc:docMk/>
          <pc:sldMk cId="4082043276" sldId="365"/>
        </pc:sldMkLst>
      </pc:sldChg>
      <pc:sldChg chg="del">
        <pc:chgData name="Jedreck Acquissa" userId="2c0a51b5-c593-469c-ad77-d17122690429" providerId="ADAL" clId="{F77BBD70-46E7-498B-B36A-7DC52F3E3638}" dt="2023-01-24T21:54:13.393" v="146" actId="47"/>
        <pc:sldMkLst>
          <pc:docMk/>
          <pc:sldMk cId="3090238239" sldId="366"/>
        </pc:sldMkLst>
      </pc:sldChg>
      <pc:sldChg chg="addSp modSp">
        <pc:chgData name="Jedreck Acquissa" userId="2c0a51b5-c593-469c-ad77-d17122690429" providerId="ADAL" clId="{F77BBD70-46E7-498B-B36A-7DC52F3E3638}" dt="2023-01-25T20:16:58.119" v="1183"/>
        <pc:sldMkLst>
          <pc:docMk/>
          <pc:sldMk cId="4207206708" sldId="388"/>
        </pc:sldMkLst>
        <pc:spChg chg="add mod">
          <ac:chgData name="Jedreck Acquissa" userId="2c0a51b5-c593-469c-ad77-d17122690429" providerId="ADAL" clId="{F77BBD70-46E7-498B-B36A-7DC52F3E3638}" dt="2023-01-25T20:16:58.119" v="1183"/>
          <ac:spMkLst>
            <pc:docMk/>
            <pc:sldMk cId="4207206708" sldId="388"/>
            <ac:spMk id="4" creationId="{C25C8C0F-26F9-C35F-0133-5A34D63D63FE}"/>
          </ac:spMkLst>
        </pc:spChg>
      </pc:sldChg>
      <pc:sldChg chg="del">
        <pc:chgData name="Jedreck Acquissa" userId="2c0a51b5-c593-469c-ad77-d17122690429" providerId="ADAL" clId="{F77BBD70-46E7-498B-B36A-7DC52F3E3638}" dt="2023-01-24T23:02:13.011" v="1026" actId="47"/>
        <pc:sldMkLst>
          <pc:docMk/>
          <pc:sldMk cId="933182824" sldId="389"/>
        </pc:sldMkLst>
      </pc:sldChg>
      <pc:sldChg chg="del">
        <pc:chgData name="Jedreck Acquissa" userId="2c0a51b5-c593-469c-ad77-d17122690429" providerId="ADAL" clId="{F77BBD70-46E7-498B-B36A-7DC52F3E3638}" dt="2023-01-24T21:54:13.393" v="146" actId="47"/>
        <pc:sldMkLst>
          <pc:docMk/>
          <pc:sldMk cId="2374561941" sldId="392"/>
        </pc:sldMkLst>
      </pc:sldChg>
      <pc:sldChg chg="del">
        <pc:chgData name="Jedreck Acquissa" userId="2c0a51b5-c593-469c-ad77-d17122690429" providerId="ADAL" clId="{F77BBD70-46E7-498B-B36A-7DC52F3E3638}" dt="2023-01-24T21:54:13.393" v="146" actId="47"/>
        <pc:sldMkLst>
          <pc:docMk/>
          <pc:sldMk cId="1388550966" sldId="393"/>
        </pc:sldMkLst>
      </pc:sldChg>
      <pc:sldChg chg="modSp add mod">
        <pc:chgData name="Jedreck Acquissa" userId="2c0a51b5-c593-469c-ad77-d17122690429" providerId="ADAL" clId="{F77BBD70-46E7-498B-B36A-7DC52F3E3638}" dt="2023-01-25T20:40:09.516" v="1306" actId="1076"/>
        <pc:sldMkLst>
          <pc:docMk/>
          <pc:sldMk cId="4152425271" sldId="394"/>
        </pc:sldMkLst>
        <pc:spChg chg="mod">
          <ac:chgData name="Jedreck Acquissa" userId="2c0a51b5-c593-469c-ad77-d17122690429" providerId="ADAL" clId="{F77BBD70-46E7-498B-B36A-7DC52F3E3638}" dt="2023-01-25T20:22:30.880" v="1200" actId="255"/>
          <ac:spMkLst>
            <pc:docMk/>
            <pc:sldMk cId="4152425271" sldId="394"/>
            <ac:spMk id="4" creationId="{51F75CB8-9EE7-DD15-CFBF-76799C2B9F79}"/>
          </ac:spMkLst>
        </pc:spChg>
        <pc:picChg chg="mod">
          <ac:chgData name="Jedreck Acquissa" userId="2c0a51b5-c593-469c-ad77-d17122690429" providerId="ADAL" clId="{F77BBD70-46E7-498B-B36A-7DC52F3E3638}" dt="2023-01-25T20:40:09.516" v="1306" actId="1076"/>
          <ac:picMkLst>
            <pc:docMk/>
            <pc:sldMk cId="4152425271" sldId="394"/>
            <ac:picMk id="3" creationId="{79162577-1A60-0070-6EBD-BF667F26CED3}"/>
          </ac:picMkLst>
        </pc:picChg>
      </pc:sldChg>
      <pc:sldChg chg="addSp delSp modSp mod">
        <pc:chgData name="Jedreck Acquissa" userId="2c0a51b5-c593-469c-ad77-d17122690429" providerId="ADAL" clId="{F77BBD70-46E7-498B-B36A-7DC52F3E3638}" dt="2023-01-25T22:02:17.252" v="1769" actId="20577"/>
        <pc:sldMkLst>
          <pc:docMk/>
          <pc:sldMk cId="1263481632" sldId="395"/>
        </pc:sldMkLst>
        <pc:spChg chg="mod">
          <ac:chgData name="Jedreck Acquissa" userId="2c0a51b5-c593-469c-ad77-d17122690429" providerId="ADAL" clId="{F77BBD70-46E7-498B-B36A-7DC52F3E3638}" dt="2023-01-25T21:21:39.614" v="1652" actId="255"/>
          <ac:spMkLst>
            <pc:docMk/>
            <pc:sldMk cId="1263481632" sldId="395"/>
            <ac:spMk id="2" creationId="{61E709B1-AAF6-936B-E585-A93F60958494}"/>
          </ac:spMkLst>
        </pc:spChg>
        <pc:spChg chg="mod">
          <ac:chgData name="Jedreck Acquissa" userId="2c0a51b5-c593-469c-ad77-d17122690429" providerId="ADAL" clId="{F77BBD70-46E7-498B-B36A-7DC52F3E3638}" dt="2023-01-25T21:05:57.127" v="1420" actId="1076"/>
          <ac:spMkLst>
            <pc:docMk/>
            <pc:sldMk cId="1263481632" sldId="395"/>
            <ac:spMk id="11" creationId="{AB48AF38-F63C-9E7C-3ABA-952D41A6132D}"/>
          </ac:spMkLst>
        </pc:spChg>
        <pc:spChg chg="mod">
          <ac:chgData name="Jedreck Acquissa" userId="2c0a51b5-c593-469c-ad77-d17122690429" providerId="ADAL" clId="{F77BBD70-46E7-498B-B36A-7DC52F3E3638}" dt="2023-01-25T22:02:17.252" v="1769" actId="20577"/>
          <ac:spMkLst>
            <pc:docMk/>
            <pc:sldMk cId="1263481632" sldId="395"/>
            <ac:spMk id="17" creationId="{FC250534-9DC4-B1BC-DBB3-34DB8D31B898}"/>
          </ac:spMkLst>
        </pc:spChg>
        <pc:spChg chg="mod">
          <ac:chgData name="Jedreck Acquissa" userId="2c0a51b5-c593-469c-ad77-d17122690429" providerId="ADAL" clId="{F77BBD70-46E7-498B-B36A-7DC52F3E3638}" dt="2023-01-25T21:05:57.127" v="1420" actId="1076"/>
          <ac:spMkLst>
            <pc:docMk/>
            <pc:sldMk cId="1263481632" sldId="395"/>
            <ac:spMk id="20" creationId="{C78D14A9-9FE1-144B-E833-CA6033B8FDF9}"/>
          </ac:spMkLst>
        </pc:spChg>
        <pc:spChg chg="mod">
          <ac:chgData name="Jedreck Acquissa" userId="2c0a51b5-c593-469c-ad77-d17122690429" providerId="ADAL" clId="{F77BBD70-46E7-498B-B36A-7DC52F3E3638}" dt="2023-01-25T21:05:57.127" v="1420" actId="1076"/>
          <ac:spMkLst>
            <pc:docMk/>
            <pc:sldMk cId="1263481632" sldId="395"/>
            <ac:spMk id="21" creationId="{AC3B6B0C-9AA8-5384-D72B-F33A4ADD27E4}"/>
          </ac:spMkLst>
        </pc:spChg>
        <pc:spChg chg="mod">
          <ac:chgData name="Jedreck Acquissa" userId="2c0a51b5-c593-469c-ad77-d17122690429" providerId="ADAL" clId="{F77BBD70-46E7-498B-B36A-7DC52F3E3638}" dt="2023-01-25T21:05:57.127" v="1420" actId="1076"/>
          <ac:spMkLst>
            <pc:docMk/>
            <pc:sldMk cId="1263481632" sldId="395"/>
            <ac:spMk id="22" creationId="{BB6E23BC-3D7B-BF82-9F03-1F3FBFA54A73}"/>
          </ac:spMkLst>
        </pc:spChg>
        <pc:spChg chg="mod">
          <ac:chgData name="Jedreck Acquissa" userId="2c0a51b5-c593-469c-ad77-d17122690429" providerId="ADAL" clId="{F77BBD70-46E7-498B-B36A-7DC52F3E3638}" dt="2023-01-25T21:05:57.127" v="1420" actId="1076"/>
          <ac:spMkLst>
            <pc:docMk/>
            <pc:sldMk cId="1263481632" sldId="395"/>
            <ac:spMk id="23" creationId="{24E96C12-5B4C-A983-310F-D099CE0FD7EC}"/>
          </ac:spMkLst>
        </pc:spChg>
        <pc:picChg chg="del">
          <ac:chgData name="Jedreck Acquissa" userId="2c0a51b5-c593-469c-ad77-d17122690429" providerId="ADAL" clId="{F77BBD70-46E7-498B-B36A-7DC52F3E3638}" dt="2023-01-25T20:33:49.384" v="1266" actId="478"/>
          <ac:picMkLst>
            <pc:docMk/>
            <pc:sldMk cId="1263481632" sldId="395"/>
            <ac:picMk id="6" creationId="{48B9DB79-0D44-1088-8079-ADE14F1D66AC}"/>
          </ac:picMkLst>
        </pc:picChg>
        <pc:picChg chg="mod">
          <ac:chgData name="Jedreck Acquissa" userId="2c0a51b5-c593-469c-ad77-d17122690429" providerId="ADAL" clId="{F77BBD70-46E7-498B-B36A-7DC52F3E3638}" dt="2023-01-25T21:05:57.127" v="1420" actId="1076"/>
          <ac:picMkLst>
            <pc:docMk/>
            <pc:sldMk cId="1263481632" sldId="395"/>
            <ac:picMk id="7" creationId="{5AF23CBD-7090-A2DF-9C9A-92271170CD89}"/>
          </ac:picMkLst>
        </pc:picChg>
        <pc:picChg chg="mod">
          <ac:chgData name="Jedreck Acquissa" userId="2c0a51b5-c593-469c-ad77-d17122690429" providerId="ADAL" clId="{F77BBD70-46E7-498B-B36A-7DC52F3E3638}" dt="2023-01-25T21:05:57.127" v="1420" actId="1076"/>
          <ac:picMkLst>
            <pc:docMk/>
            <pc:sldMk cId="1263481632" sldId="395"/>
            <ac:picMk id="8" creationId="{0FE996F2-2227-5DCC-6B4C-DBD0EFB49B76}"/>
          </ac:picMkLst>
        </pc:picChg>
        <pc:picChg chg="add mod">
          <ac:chgData name="Jedreck Acquissa" userId="2c0a51b5-c593-469c-ad77-d17122690429" providerId="ADAL" clId="{F77BBD70-46E7-498B-B36A-7DC52F3E3638}" dt="2023-01-25T20:33:54.822" v="1267"/>
          <ac:picMkLst>
            <pc:docMk/>
            <pc:sldMk cId="1263481632" sldId="395"/>
            <ac:picMk id="9" creationId="{E037C212-5A53-A53F-4E35-DB215FCE9999}"/>
          </ac:picMkLst>
        </pc:picChg>
        <pc:picChg chg="add del mod">
          <ac:chgData name="Jedreck Acquissa" userId="2c0a51b5-c593-469c-ad77-d17122690429" providerId="ADAL" clId="{F77BBD70-46E7-498B-B36A-7DC52F3E3638}" dt="2023-01-25T20:39:59.300" v="1304" actId="478"/>
          <ac:picMkLst>
            <pc:docMk/>
            <pc:sldMk cId="1263481632" sldId="395"/>
            <ac:picMk id="10" creationId="{45209BEA-D17E-7F03-0790-FF1233287755}"/>
          </ac:picMkLst>
        </pc:picChg>
        <pc:picChg chg="mod">
          <ac:chgData name="Jedreck Acquissa" userId="2c0a51b5-c593-469c-ad77-d17122690429" providerId="ADAL" clId="{F77BBD70-46E7-498B-B36A-7DC52F3E3638}" dt="2023-01-25T21:05:57.127" v="1420" actId="1076"/>
          <ac:picMkLst>
            <pc:docMk/>
            <pc:sldMk cId="1263481632" sldId="395"/>
            <ac:picMk id="18" creationId="{8A526522-02A4-7439-7858-B5A0C282B403}"/>
          </ac:picMkLst>
        </pc:picChg>
        <pc:picChg chg="mod">
          <ac:chgData name="Jedreck Acquissa" userId="2c0a51b5-c593-469c-ad77-d17122690429" providerId="ADAL" clId="{F77BBD70-46E7-498B-B36A-7DC52F3E3638}" dt="2023-01-25T21:05:57.127" v="1420" actId="1076"/>
          <ac:picMkLst>
            <pc:docMk/>
            <pc:sldMk cId="1263481632" sldId="395"/>
            <ac:picMk id="25" creationId="{484B5765-46FA-713A-204B-CC24FB76B142}"/>
          </ac:picMkLst>
        </pc:picChg>
        <pc:picChg chg="mod">
          <ac:chgData name="Jedreck Acquissa" userId="2c0a51b5-c593-469c-ad77-d17122690429" providerId="ADAL" clId="{F77BBD70-46E7-498B-B36A-7DC52F3E3638}" dt="2023-01-25T21:05:57.127" v="1420" actId="1076"/>
          <ac:picMkLst>
            <pc:docMk/>
            <pc:sldMk cId="1263481632" sldId="395"/>
            <ac:picMk id="26" creationId="{E404C922-2C2C-0B8B-C576-41BBCA4BE418}"/>
          </ac:picMkLst>
        </pc:picChg>
        <pc:picChg chg="mod">
          <ac:chgData name="Jedreck Acquissa" userId="2c0a51b5-c593-469c-ad77-d17122690429" providerId="ADAL" clId="{F77BBD70-46E7-498B-B36A-7DC52F3E3638}" dt="2023-01-25T21:05:57.127" v="1420" actId="1076"/>
          <ac:picMkLst>
            <pc:docMk/>
            <pc:sldMk cId="1263481632" sldId="395"/>
            <ac:picMk id="28" creationId="{D3836B2E-D95B-1987-1DEA-1B9FD06B39DF}"/>
          </ac:picMkLst>
        </pc:picChg>
        <pc:cxnChg chg="mod">
          <ac:chgData name="Jedreck Acquissa" userId="2c0a51b5-c593-469c-ad77-d17122690429" providerId="ADAL" clId="{F77BBD70-46E7-498B-B36A-7DC52F3E3638}" dt="2023-01-25T20:34:10.253" v="1269" actId="208"/>
          <ac:cxnSpMkLst>
            <pc:docMk/>
            <pc:sldMk cId="1263481632" sldId="395"/>
            <ac:cxnSpMk id="3" creationId="{624713E2-52CC-4D8B-DAE6-9FE7546CE134}"/>
          </ac:cxnSpMkLst>
        </pc:cxnChg>
      </pc:sldChg>
      <pc:sldChg chg="addSp delSp modSp add mod ord">
        <pc:chgData name="Jedreck Acquissa" userId="2c0a51b5-c593-469c-ad77-d17122690429" providerId="ADAL" clId="{F77BBD70-46E7-498B-B36A-7DC52F3E3638}" dt="2023-01-25T20:41:11.119" v="1321" actId="478"/>
        <pc:sldMkLst>
          <pc:docMk/>
          <pc:sldMk cId="3113950536" sldId="397"/>
        </pc:sldMkLst>
        <pc:spChg chg="mod">
          <ac:chgData name="Jedreck Acquissa" userId="2c0a51b5-c593-469c-ad77-d17122690429" providerId="ADAL" clId="{F77BBD70-46E7-498B-B36A-7DC52F3E3638}" dt="2023-01-24T21:54:26.545" v="162" actId="20577"/>
          <ac:spMkLst>
            <pc:docMk/>
            <pc:sldMk cId="3113950536" sldId="397"/>
            <ac:spMk id="4" creationId="{51F75CB8-9EE7-DD15-CFBF-76799C2B9F79}"/>
          </ac:spMkLst>
        </pc:spChg>
        <pc:picChg chg="del">
          <ac:chgData name="Jedreck Acquissa" userId="2c0a51b5-c593-469c-ad77-d17122690429" providerId="ADAL" clId="{F77BBD70-46E7-498B-B36A-7DC52F3E3638}" dt="2023-01-25T20:41:07.641" v="1319" actId="478"/>
          <ac:picMkLst>
            <pc:docMk/>
            <pc:sldMk cId="3113950536" sldId="397"/>
            <ac:picMk id="2" creationId="{6C88388E-55EB-0388-CD9A-2960B8DF6D55}"/>
          </ac:picMkLst>
        </pc:picChg>
        <pc:picChg chg="add mod">
          <ac:chgData name="Jedreck Acquissa" userId="2c0a51b5-c593-469c-ad77-d17122690429" providerId="ADAL" clId="{F77BBD70-46E7-498B-B36A-7DC52F3E3638}" dt="2023-01-25T20:41:08.868" v="1320"/>
          <ac:picMkLst>
            <pc:docMk/>
            <pc:sldMk cId="3113950536" sldId="397"/>
            <ac:picMk id="3" creationId="{585C6603-66CF-8C32-CA06-48E7DCA73654}"/>
          </ac:picMkLst>
        </pc:picChg>
        <pc:picChg chg="del">
          <ac:chgData name="Jedreck Acquissa" userId="2c0a51b5-c593-469c-ad77-d17122690429" providerId="ADAL" clId="{F77BBD70-46E7-498B-B36A-7DC52F3E3638}" dt="2023-01-25T20:41:11.119" v="1321" actId="478"/>
          <ac:picMkLst>
            <pc:docMk/>
            <pc:sldMk cId="3113950536" sldId="397"/>
            <ac:picMk id="16" creationId="{FBB24EBD-9F05-FD13-B596-B33A940A91A1}"/>
          </ac:picMkLst>
        </pc:picChg>
      </pc:sldChg>
      <pc:sldChg chg="addSp delSp modSp add mod ord modShow">
        <pc:chgData name="Jedreck Acquissa" userId="2c0a51b5-c593-469c-ad77-d17122690429" providerId="ADAL" clId="{F77BBD70-46E7-498B-B36A-7DC52F3E3638}" dt="2023-01-25T22:15:37.815" v="1817" actId="1076"/>
        <pc:sldMkLst>
          <pc:docMk/>
          <pc:sldMk cId="4270903153" sldId="398"/>
        </pc:sldMkLst>
        <pc:spChg chg="mod">
          <ac:chgData name="Jedreck Acquissa" userId="2c0a51b5-c593-469c-ad77-d17122690429" providerId="ADAL" clId="{F77BBD70-46E7-498B-B36A-7DC52F3E3638}" dt="2023-01-24T21:55:06.854" v="186" actId="20577"/>
          <ac:spMkLst>
            <pc:docMk/>
            <pc:sldMk cId="4270903153" sldId="398"/>
            <ac:spMk id="2" creationId="{61E709B1-AAF6-936B-E585-A93F60958494}"/>
          </ac:spMkLst>
        </pc:spChg>
        <pc:spChg chg="add del mod">
          <ac:chgData name="Jedreck Acquissa" userId="2c0a51b5-c593-469c-ad77-d17122690429" providerId="ADAL" clId="{F77BBD70-46E7-498B-B36A-7DC52F3E3638}" dt="2023-01-25T21:32:39.321" v="1678" actId="478"/>
          <ac:spMkLst>
            <pc:docMk/>
            <pc:sldMk cId="4270903153" sldId="398"/>
            <ac:spMk id="4" creationId="{D3D3D4E2-98E4-93FB-4529-217FEBD46FCC}"/>
          </ac:spMkLst>
        </pc:spChg>
        <pc:spChg chg="add mod">
          <ac:chgData name="Jedreck Acquissa" userId="2c0a51b5-c593-469c-ad77-d17122690429" providerId="ADAL" clId="{F77BBD70-46E7-498B-B36A-7DC52F3E3638}" dt="2023-01-24T21:56:15.232" v="219" actId="571"/>
          <ac:spMkLst>
            <pc:docMk/>
            <pc:sldMk cId="4270903153" sldId="398"/>
            <ac:spMk id="4" creationId="{DCAEDC5D-4262-BFA9-C503-40D32D3368C4}"/>
          </ac:spMkLst>
        </pc:spChg>
        <pc:spChg chg="mod">
          <ac:chgData name="Jedreck Acquissa" userId="2c0a51b5-c593-469c-ad77-d17122690429" providerId="ADAL" clId="{F77BBD70-46E7-498B-B36A-7DC52F3E3638}" dt="2023-01-25T21:25:26.920" v="1668" actId="1076"/>
          <ac:spMkLst>
            <pc:docMk/>
            <pc:sldMk cId="4270903153" sldId="398"/>
            <ac:spMk id="6" creationId="{CA9924AA-779B-B6FD-E574-0DF151ACE2BE}"/>
          </ac:spMkLst>
        </pc:spChg>
        <pc:spChg chg="add mod">
          <ac:chgData name="Jedreck Acquissa" userId="2c0a51b5-c593-469c-ad77-d17122690429" providerId="ADAL" clId="{F77BBD70-46E7-498B-B36A-7DC52F3E3638}" dt="2023-01-24T21:56:15.232" v="219" actId="571"/>
          <ac:spMkLst>
            <pc:docMk/>
            <pc:sldMk cId="4270903153" sldId="398"/>
            <ac:spMk id="9" creationId="{177E6913-A471-5A17-89E1-5CF60069EA78}"/>
          </ac:spMkLst>
        </pc:spChg>
        <pc:spChg chg="add mod">
          <ac:chgData name="Jedreck Acquissa" userId="2c0a51b5-c593-469c-ad77-d17122690429" providerId="ADAL" clId="{F77BBD70-46E7-498B-B36A-7DC52F3E3638}" dt="2023-01-25T21:32:40.346" v="1679"/>
          <ac:spMkLst>
            <pc:docMk/>
            <pc:sldMk cId="4270903153" sldId="398"/>
            <ac:spMk id="15" creationId="{15917EA1-861D-5D78-48C5-1FD1D796235A}"/>
          </ac:spMkLst>
        </pc:spChg>
        <pc:spChg chg="mod">
          <ac:chgData name="Jedreck Acquissa" userId="2c0a51b5-c593-469c-ad77-d17122690429" providerId="ADAL" clId="{F77BBD70-46E7-498B-B36A-7DC52F3E3638}" dt="2023-01-25T21:25:26.920" v="1668" actId="1076"/>
          <ac:spMkLst>
            <pc:docMk/>
            <pc:sldMk cId="4270903153" sldId="398"/>
            <ac:spMk id="22" creationId="{BB6E23BC-3D7B-BF82-9F03-1F3FBFA54A73}"/>
          </ac:spMkLst>
        </pc:spChg>
        <pc:picChg chg="mod">
          <ac:chgData name="Jedreck Acquissa" userId="2c0a51b5-c593-469c-ad77-d17122690429" providerId="ADAL" clId="{F77BBD70-46E7-498B-B36A-7DC52F3E3638}" dt="2023-01-25T22:15:37.815" v="1817" actId="1076"/>
          <ac:picMkLst>
            <pc:docMk/>
            <pc:sldMk cId="4270903153" sldId="398"/>
            <ac:picMk id="11" creationId="{2C3E7BB9-A789-EA30-4278-C9DAB287FEEB}"/>
          </ac:picMkLst>
        </pc:picChg>
        <pc:picChg chg="add mod">
          <ac:chgData name="Jedreck Acquissa" userId="2c0a51b5-c593-469c-ad77-d17122690429" providerId="ADAL" clId="{F77BBD70-46E7-498B-B36A-7DC52F3E3638}" dt="2023-01-25T22:15:37.815" v="1817" actId="1076"/>
          <ac:picMkLst>
            <pc:docMk/>
            <pc:sldMk cId="4270903153" sldId="398"/>
            <ac:picMk id="17" creationId="{F4AFED03-5187-24E2-0757-5CE610F659A7}"/>
          </ac:picMkLst>
        </pc:picChg>
        <pc:picChg chg="add del mod">
          <ac:chgData name="Jedreck Acquissa" userId="2c0a51b5-c593-469c-ad77-d17122690429" providerId="ADAL" clId="{F77BBD70-46E7-498B-B36A-7DC52F3E3638}" dt="2023-01-25T21:55:03.934" v="1712" actId="478"/>
          <ac:picMkLst>
            <pc:docMk/>
            <pc:sldMk cId="4270903153" sldId="398"/>
            <ac:picMk id="4098" creationId="{2BC8FD2D-6CA5-ED96-6E7A-25AA0995E6E5}"/>
          </ac:picMkLst>
        </pc:picChg>
      </pc:sldChg>
      <pc:sldChg chg="addSp delSp modSp add mod ord modAnim">
        <pc:chgData name="Jedreck Acquissa" userId="2c0a51b5-c593-469c-ad77-d17122690429" providerId="ADAL" clId="{F77BBD70-46E7-498B-B36A-7DC52F3E3638}" dt="2023-01-25T21:11:56.963" v="1432" actId="1076"/>
        <pc:sldMkLst>
          <pc:docMk/>
          <pc:sldMk cId="4277115670" sldId="400"/>
        </pc:sldMkLst>
        <pc:spChg chg="mod">
          <ac:chgData name="Jedreck Acquissa" userId="2c0a51b5-c593-469c-ad77-d17122690429" providerId="ADAL" clId="{F77BBD70-46E7-498B-B36A-7DC52F3E3638}" dt="2023-01-24T23:12:58.418" v="1180" actId="20577"/>
          <ac:spMkLst>
            <pc:docMk/>
            <pc:sldMk cId="4277115670" sldId="400"/>
            <ac:spMk id="2" creationId="{61E709B1-AAF6-936B-E585-A93F60958494}"/>
          </ac:spMkLst>
        </pc:spChg>
        <pc:spChg chg="add del mod">
          <ac:chgData name="Jedreck Acquissa" userId="2c0a51b5-c593-469c-ad77-d17122690429" providerId="ADAL" clId="{F77BBD70-46E7-498B-B36A-7DC52F3E3638}" dt="2023-01-24T22:02:36.720" v="278" actId="478"/>
          <ac:spMkLst>
            <pc:docMk/>
            <pc:sldMk cId="4277115670" sldId="400"/>
            <ac:spMk id="4" creationId="{94B44FA5-C0D8-AE1A-61D0-0615FB401F45}"/>
          </ac:spMkLst>
        </pc:spChg>
        <pc:spChg chg="add del mod">
          <ac:chgData name="Jedreck Acquissa" userId="2c0a51b5-c593-469c-ad77-d17122690429" providerId="ADAL" clId="{F77BBD70-46E7-498B-B36A-7DC52F3E3638}" dt="2023-01-24T22:06:55.610" v="299" actId="478"/>
          <ac:spMkLst>
            <pc:docMk/>
            <pc:sldMk cId="4277115670" sldId="400"/>
            <ac:spMk id="9" creationId="{C6238092-BE08-6460-3802-6E0235964824}"/>
          </ac:spMkLst>
        </pc:spChg>
        <pc:spChg chg="add mod">
          <ac:chgData name="Jedreck Acquissa" userId="2c0a51b5-c593-469c-ad77-d17122690429" providerId="ADAL" clId="{F77BBD70-46E7-498B-B36A-7DC52F3E3638}" dt="2023-01-24T22:13:10.713" v="331" actId="1076"/>
          <ac:spMkLst>
            <pc:docMk/>
            <pc:sldMk cId="4277115670" sldId="400"/>
            <ac:spMk id="12" creationId="{1FB37E0E-668A-E388-1149-D1AE6F2CD06A}"/>
          </ac:spMkLst>
        </pc:spChg>
        <pc:spChg chg="del">
          <ac:chgData name="Jedreck Acquissa" userId="2c0a51b5-c593-469c-ad77-d17122690429" providerId="ADAL" clId="{F77BBD70-46E7-498B-B36A-7DC52F3E3638}" dt="2023-01-24T22:02:34.390" v="277" actId="478"/>
          <ac:spMkLst>
            <pc:docMk/>
            <pc:sldMk cId="4277115670" sldId="400"/>
            <ac:spMk id="44" creationId="{85B11679-DA74-4FF4-AD56-631D74624548}"/>
          </ac:spMkLst>
        </pc:spChg>
        <pc:picChg chg="mod">
          <ac:chgData name="Jedreck Acquissa" userId="2c0a51b5-c593-469c-ad77-d17122690429" providerId="ADAL" clId="{F77BBD70-46E7-498B-B36A-7DC52F3E3638}" dt="2023-01-25T21:11:56.963" v="1432" actId="1076"/>
          <ac:picMkLst>
            <pc:docMk/>
            <pc:sldMk cId="4277115670" sldId="400"/>
            <ac:picMk id="4" creationId="{2270E814-2FF8-2637-FE4E-DD50C7A57BC6}"/>
          </ac:picMkLst>
        </pc:picChg>
        <pc:picChg chg="mod">
          <ac:chgData name="Jedreck Acquissa" userId="2c0a51b5-c593-469c-ad77-d17122690429" providerId="ADAL" clId="{F77BBD70-46E7-498B-B36A-7DC52F3E3638}" dt="2023-01-25T21:11:56.963" v="1432" actId="1076"/>
          <ac:picMkLst>
            <pc:docMk/>
            <pc:sldMk cId="4277115670" sldId="400"/>
            <ac:picMk id="6" creationId="{3B8D66BF-6A66-6700-EF54-63CB26F79863}"/>
          </ac:picMkLst>
        </pc:picChg>
        <pc:picChg chg="del">
          <ac:chgData name="Jedreck Acquissa" userId="2c0a51b5-c593-469c-ad77-d17122690429" providerId="ADAL" clId="{F77BBD70-46E7-498B-B36A-7DC52F3E3638}" dt="2023-01-24T22:02:34.390" v="277" actId="478"/>
          <ac:picMkLst>
            <pc:docMk/>
            <pc:sldMk cId="4277115670" sldId="400"/>
            <ac:picMk id="6" creationId="{A5C01FF3-9F0D-B273-37EC-C0D9D8C8BAA2}"/>
          </ac:picMkLst>
        </pc:picChg>
        <pc:picChg chg="del">
          <ac:chgData name="Jedreck Acquissa" userId="2c0a51b5-c593-469c-ad77-d17122690429" providerId="ADAL" clId="{F77BBD70-46E7-498B-B36A-7DC52F3E3638}" dt="2023-01-25T20:41:03.872" v="1318" actId="478"/>
          <ac:picMkLst>
            <pc:docMk/>
            <pc:sldMk cId="4277115670" sldId="400"/>
            <ac:picMk id="7" creationId="{A3A018D0-A4C3-8E0D-44C9-29A0DEADA1FC}"/>
          </ac:picMkLst>
        </pc:picChg>
        <pc:picChg chg="add mod">
          <ac:chgData name="Jedreck Acquissa" userId="2c0a51b5-c593-469c-ad77-d17122690429" providerId="ADAL" clId="{F77BBD70-46E7-498B-B36A-7DC52F3E3638}" dt="2023-01-25T21:11:56.963" v="1432" actId="1076"/>
          <ac:picMkLst>
            <pc:docMk/>
            <pc:sldMk cId="4277115670" sldId="400"/>
            <ac:picMk id="10" creationId="{10054E88-5113-6D06-DA63-86E25B2944E7}"/>
          </ac:picMkLst>
        </pc:picChg>
        <pc:picChg chg="add mod">
          <ac:chgData name="Jedreck Acquissa" userId="2c0a51b5-c593-469c-ad77-d17122690429" providerId="ADAL" clId="{F77BBD70-46E7-498B-B36A-7DC52F3E3638}" dt="2023-01-24T22:12:14.635" v="323" actId="1076"/>
          <ac:picMkLst>
            <pc:docMk/>
            <pc:sldMk cId="4277115670" sldId="400"/>
            <ac:picMk id="11" creationId="{46C02099-7497-7F69-5461-6547E6941F97}"/>
          </ac:picMkLst>
        </pc:picChg>
        <pc:picChg chg="del">
          <ac:chgData name="Jedreck Acquissa" userId="2c0a51b5-c593-469c-ad77-d17122690429" providerId="ADAL" clId="{F77BBD70-46E7-498B-B36A-7DC52F3E3638}" dt="2023-01-24T22:02:34.390" v="277" actId="478"/>
          <ac:picMkLst>
            <pc:docMk/>
            <pc:sldMk cId="4277115670" sldId="400"/>
            <ac:picMk id="1026" creationId="{321E669B-5D78-F76C-F253-8ADA612C48EB}"/>
          </ac:picMkLst>
        </pc:picChg>
      </pc:sldChg>
      <pc:sldChg chg="addSp delSp modSp add del mod ord modShow">
        <pc:chgData name="Jedreck Acquissa" userId="2c0a51b5-c593-469c-ad77-d17122690429" providerId="ADAL" clId="{F77BBD70-46E7-498B-B36A-7DC52F3E3638}" dt="2023-01-24T22:20:07.694" v="487" actId="47"/>
        <pc:sldMkLst>
          <pc:docMk/>
          <pc:sldMk cId="778677376" sldId="401"/>
        </pc:sldMkLst>
        <pc:spChg chg="add del mod">
          <ac:chgData name="Jedreck Acquissa" userId="2c0a51b5-c593-469c-ad77-d17122690429" providerId="ADAL" clId="{F77BBD70-46E7-498B-B36A-7DC52F3E3638}" dt="2023-01-24T22:15:00.361" v="335" actId="478"/>
          <ac:spMkLst>
            <pc:docMk/>
            <pc:sldMk cId="778677376" sldId="401"/>
            <ac:spMk id="9" creationId="{9A03CCC9-61F2-4397-0376-DB3CC07B033A}"/>
          </ac:spMkLst>
        </pc:spChg>
        <pc:spChg chg="del">
          <ac:chgData name="Jedreck Acquissa" userId="2c0a51b5-c593-469c-ad77-d17122690429" providerId="ADAL" clId="{F77BBD70-46E7-498B-B36A-7DC52F3E3638}" dt="2023-01-24T22:10:33.806" v="316" actId="478"/>
          <ac:spMkLst>
            <pc:docMk/>
            <pc:sldMk cId="778677376" sldId="401"/>
            <ac:spMk id="22" creationId="{BB6E23BC-3D7B-BF82-9F03-1F3FBFA54A73}"/>
          </ac:spMkLst>
        </pc:spChg>
      </pc:sldChg>
      <pc:sldChg chg="addSp delSp modSp add mod">
        <pc:chgData name="Jedreck Acquissa" userId="2c0a51b5-c593-469c-ad77-d17122690429" providerId="ADAL" clId="{F77BBD70-46E7-498B-B36A-7DC52F3E3638}" dt="2023-01-25T22:13:46.210" v="1816" actId="113"/>
        <pc:sldMkLst>
          <pc:docMk/>
          <pc:sldMk cId="4043506130" sldId="402"/>
        </pc:sldMkLst>
        <pc:spChg chg="mod">
          <ac:chgData name="Jedreck Acquissa" userId="2c0a51b5-c593-469c-ad77-d17122690429" providerId="ADAL" clId="{F77BBD70-46E7-498B-B36A-7DC52F3E3638}" dt="2023-01-24T22:16:09.293" v="338" actId="1076"/>
          <ac:spMkLst>
            <pc:docMk/>
            <pc:sldMk cId="4043506130" sldId="402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F77BBD70-46E7-498B-B36A-7DC52F3E3638}" dt="2023-01-25T20:17:18.361" v="1192" actId="478"/>
          <ac:spMkLst>
            <pc:docMk/>
            <pc:sldMk cId="4043506130" sldId="402"/>
            <ac:spMk id="4" creationId="{905959F4-7A7F-47AB-B339-AF4FE856EF0A}"/>
          </ac:spMkLst>
        </pc:spChg>
        <pc:spChg chg="mod">
          <ac:chgData name="Jedreck Acquissa" userId="2c0a51b5-c593-469c-ad77-d17122690429" providerId="ADAL" clId="{F77BBD70-46E7-498B-B36A-7DC52F3E3638}" dt="2023-01-25T22:13:46.210" v="1816" actId="113"/>
          <ac:spMkLst>
            <pc:docMk/>
            <pc:sldMk cId="4043506130" sldId="402"/>
            <ac:spMk id="7" creationId="{581ED75F-C4DD-D58B-572C-0E31F9D9B2F3}"/>
          </ac:spMkLst>
        </pc:spChg>
        <pc:spChg chg="add del mod">
          <ac:chgData name="Jedreck Acquissa" userId="2c0a51b5-c593-469c-ad77-d17122690429" providerId="ADAL" clId="{F77BBD70-46E7-498B-B36A-7DC52F3E3638}" dt="2023-01-25T21:32:26.291" v="1674" actId="478"/>
          <ac:spMkLst>
            <pc:docMk/>
            <pc:sldMk cId="4043506130" sldId="402"/>
            <ac:spMk id="9" creationId="{7EE6985E-FF28-BC43-5EF1-93A030FD225D}"/>
          </ac:spMkLst>
        </pc:spChg>
        <pc:spChg chg="add mod">
          <ac:chgData name="Jedreck Acquissa" userId="2c0a51b5-c593-469c-ad77-d17122690429" providerId="ADAL" clId="{F77BBD70-46E7-498B-B36A-7DC52F3E3638}" dt="2023-01-25T21:32:26.915" v="1675"/>
          <ac:spMkLst>
            <pc:docMk/>
            <pc:sldMk cId="4043506130" sldId="402"/>
            <ac:spMk id="14" creationId="{029405A1-F90F-D9B1-EF72-66B91CC4AF7D}"/>
          </ac:spMkLst>
        </pc:spChg>
        <pc:spChg chg="mod">
          <ac:chgData name="Jedreck Acquissa" userId="2c0a51b5-c593-469c-ad77-d17122690429" providerId="ADAL" clId="{F77BBD70-46E7-498B-B36A-7DC52F3E3638}" dt="2023-01-25T22:13:40.544" v="1815" actId="113"/>
          <ac:spMkLst>
            <pc:docMk/>
            <pc:sldMk cId="4043506130" sldId="402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F77BBD70-46E7-498B-B36A-7DC52F3E3638}" dt="2023-01-25T21:48:26.952" v="1700" actId="1076"/>
          <ac:picMkLst>
            <pc:docMk/>
            <pc:sldMk cId="4043506130" sldId="402"/>
            <ac:picMk id="8" creationId="{01B68BF3-054A-6432-26A9-B02CD4BF95CF}"/>
          </ac:picMkLst>
        </pc:picChg>
        <pc:picChg chg="del mod">
          <ac:chgData name="Jedreck Acquissa" userId="2c0a51b5-c593-469c-ad77-d17122690429" providerId="ADAL" clId="{F77BBD70-46E7-498B-B36A-7DC52F3E3638}" dt="2023-01-24T22:17:17.476" v="355" actId="478"/>
          <ac:picMkLst>
            <pc:docMk/>
            <pc:sldMk cId="4043506130" sldId="402"/>
            <ac:picMk id="9" creationId="{862999A2-65CE-A362-FF39-B8C6FE4562AA}"/>
          </ac:picMkLst>
        </pc:picChg>
        <pc:picChg chg="del mod">
          <ac:chgData name="Jedreck Acquissa" userId="2c0a51b5-c593-469c-ad77-d17122690429" providerId="ADAL" clId="{F77BBD70-46E7-498B-B36A-7DC52F3E3638}" dt="2023-01-24T22:17:16.121" v="354" actId="478"/>
          <ac:picMkLst>
            <pc:docMk/>
            <pc:sldMk cId="4043506130" sldId="402"/>
            <ac:picMk id="10" creationId="{49D5D2F7-7483-F762-BC02-EBA11DAA68EC}"/>
          </ac:picMkLst>
        </pc:picChg>
        <pc:picChg chg="add del mod">
          <ac:chgData name="Jedreck Acquissa" userId="2c0a51b5-c593-469c-ad77-d17122690429" providerId="ADAL" clId="{F77BBD70-46E7-498B-B36A-7DC52F3E3638}" dt="2023-01-24T22:39:45.298" v="918" actId="478"/>
          <ac:picMkLst>
            <pc:docMk/>
            <pc:sldMk cId="4043506130" sldId="402"/>
            <ac:picMk id="13" creationId="{84234B82-F462-D786-204F-5DE65E3F8A15}"/>
          </ac:picMkLst>
        </pc:picChg>
        <pc:picChg chg="add mod">
          <ac:chgData name="Jedreck Acquissa" userId="2c0a51b5-c593-469c-ad77-d17122690429" providerId="ADAL" clId="{F77BBD70-46E7-498B-B36A-7DC52F3E3638}" dt="2023-01-25T21:37:00.240" v="1693" actId="1076"/>
          <ac:picMkLst>
            <pc:docMk/>
            <pc:sldMk cId="4043506130" sldId="402"/>
            <ac:picMk id="15" creationId="{619B4AFE-994E-9D34-4DAE-598A01AFBC97}"/>
          </ac:picMkLst>
        </pc:picChg>
        <pc:picChg chg="add del mod">
          <ac:chgData name="Jedreck Acquissa" userId="2c0a51b5-c593-469c-ad77-d17122690429" providerId="ADAL" clId="{F77BBD70-46E7-498B-B36A-7DC52F3E3638}" dt="2023-01-25T21:37:05.257" v="1694" actId="1076"/>
          <ac:picMkLst>
            <pc:docMk/>
            <pc:sldMk cId="4043506130" sldId="402"/>
            <ac:picMk id="16" creationId="{2BA183C4-E6BE-00DB-7A4D-C0D1B8759901}"/>
          </ac:picMkLst>
        </pc:picChg>
        <pc:picChg chg="add mod">
          <ac:chgData name="Jedreck Acquissa" userId="2c0a51b5-c593-469c-ad77-d17122690429" providerId="ADAL" clId="{F77BBD70-46E7-498B-B36A-7DC52F3E3638}" dt="2023-01-25T21:48:30.541" v="1701" actId="1076"/>
          <ac:picMkLst>
            <pc:docMk/>
            <pc:sldMk cId="4043506130" sldId="402"/>
            <ac:picMk id="17" creationId="{4C839687-D4F6-9C62-B619-0DECA1DF4A3B}"/>
          </ac:picMkLst>
        </pc:picChg>
        <pc:picChg chg="del mod">
          <ac:chgData name="Jedreck Acquissa" userId="2c0a51b5-c593-469c-ad77-d17122690429" providerId="ADAL" clId="{F77BBD70-46E7-498B-B36A-7DC52F3E3638}" dt="2023-01-24T22:17:04.723" v="351" actId="478"/>
          <ac:picMkLst>
            <pc:docMk/>
            <pc:sldMk cId="4043506130" sldId="402"/>
            <ac:picMk id="17" creationId="{CCB5E4DB-0300-1753-3020-85FC21CC3135}"/>
          </ac:picMkLst>
        </pc:picChg>
        <pc:picChg chg="del mod">
          <ac:chgData name="Jedreck Acquissa" userId="2c0a51b5-c593-469c-ad77-d17122690429" providerId="ADAL" clId="{F77BBD70-46E7-498B-B36A-7DC52F3E3638}" dt="2023-01-24T22:17:01.570" v="350" actId="478"/>
          <ac:picMkLst>
            <pc:docMk/>
            <pc:sldMk cId="4043506130" sldId="402"/>
            <ac:picMk id="18" creationId="{9A70A8E6-7457-00A9-C813-B07E90DF2141}"/>
          </ac:picMkLst>
        </pc:picChg>
        <pc:picChg chg="del mod">
          <ac:chgData name="Jedreck Acquissa" userId="2c0a51b5-c593-469c-ad77-d17122690429" providerId="ADAL" clId="{F77BBD70-46E7-498B-B36A-7DC52F3E3638}" dt="2023-01-24T22:17:01.570" v="350" actId="478"/>
          <ac:picMkLst>
            <pc:docMk/>
            <pc:sldMk cId="4043506130" sldId="402"/>
            <ac:picMk id="19" creationId="{24D6F62A-53CE-A979-1575-42FF7A3E4D58}"/>
          </ac:picMkLst>
        </pc:picChg>
        <pc:picChg chg="del mod">
          <ac:chgData name="Jedreck Acquissa" userId="2c0a51b5-c593-469c-ad77-d17122690429" providerId="ADAL" clId="{F77BBD70-46E7-498B-B36A-7DC52F3E3638}" dt="2023-01-24T22:17:01.570" v="350" actId="478"/>
          <ac:picMkLst>
            <pc:docMk/>
            <pc:sldMk cId="4043506130" sldId="402"/>
            <ac:picMk id="20" creationId="{1539D32A-EBEF-6AA2-B8CF-443F9827016D}"/>
          </ac:picMkLst>
        </pc:picChg>
        <pc:picChg chg="del mod">
          <ac:chgData name="Jedreck Acquissa" userId="2c0a51b5-c593-469c-ad77-d17122690429" providerId="ADAL" clId="{F77BBD70-46E7-498B-B36A-7DC52F3E3638}" dt="2023-01-24T22:17:01.570" v="350" actId="478"/>
          <ac:picMkLst>
            <pc:docMk/>
            <pc:sldMk cId="4043506130" sldId="402"/>
            <ac:picMk id="21" creationId="{8F97B9C1-F3A5-3525-E360-46B2E6FBCC7A}"/>
          </ac:picMkLst>
        </pc:picChg>
        <pc:picChg chg="del mod">
          <ac:chgData name="Jedreck Acquissa" userId="2c0a51b5-c593-469c-ad77-d17122690429" providerId="ADAL" clId="{F77BBD70-46E7-498B-B36A-7DC52F3E3638}" dt="2023-01-24T22:17:01.570" v="350" actId="478"/>
          <ac:picMkLst>
            <pc:docMk/>
            <pc:sldMk cId="4043506130" sldId="402"/>
            <ac:picMk id="22" creationId="{4F47CE14-D0FC-2D65-ACE8-3655451425E9}"/>
          </ac:picMkLst>
        </pc:picChg>
        <pc:picChg chg="del mod">
          <ac:chgData name="Jedreck Acquissa" userId="2c0a51b5-c593-469c-ad77-d17122690429" providerId="ADAL" clId="{F77BBD70-46E7-498B-B36A-7DC52F3E3638}" dt="2023-01-24T22:17:01.570" v="350" actId="478"/>
          <ac:picMkLst>
            <pc:docMk/>
            <pc:sldMk cId="4043506130" sldId="402"/>
            <ac:picMk id="23" creationId="{FCB8860D-A7C2-E76F-2113-8DBD4E652295}"/>
          </ac:picMkLst>
        </pc:picChg>
        <pc:picChg chg="del mod">
          <ac:chgData name="Jedreck Acquissa" userId="2c0a51b5-c593-469c-ad77-d17122690429" providerId="ADAL" clId="{F77BBD70-46E7-498B-B36A-7DC52F3E3638}" dt="2023-01-24T23:12:03.532" v="1128" actId="478"/>
          <ac:picMkLst>
            <pc:docMk/>
            <pc:sldMk cId="4043506130" sldId="402"/>
            <ac:picMk id="25" creationId="{6B283CC8-3FFF-EB33-CF9A-FB9CA39C3312}"/>
          </ac:picMkLst>
        </pc:picChg>
        <pc:cxnChg chg="mod">
          <ac:chgData name="Jedreck Acquissa" userId="2c0a51b5-c593-469c-ad77-d17122690429" providerId="ADAL" clId="{F77BBD70-46E7-498B-B36A-7DC52F3E3638}" dt="2023-01-24T22:16:09.293" v="338" actId="1076"/>
          <ac:cxnSpMkLst>
            <pc:docMk/>
            <pc:sldMk cId="4043506130" sldId="402"/>
            <ac:cxnSpMk id="3" creationId="{624713E2-52CC-4D8B-DAE6-9FE7546CE134}"/>
          </ac:cxnSpMkLst>
        </pc:cxnChg>
      </pc:sldChg>
      <pc:sldChg chg="addSp delSp modSp mod ord">
        <pc:chgData name="Jedreck Acquissa" userId="2c0a51b5-c593-469c-ad77-d17122690429" providerId="ADAL" clId="{F77BBD70-46E7-498B-B36A-7DC52F3E3638}" dt="2023-01-25T22:16:53.604" v="1818" actId="14100"/>
        <pc:sldMkLst>
          <pc:docMk/>
          <pc:sldMk cId="2021485765" sldId="403"/>
        </pc:sldMkLst>
        <pc:spChg chg="del">
          <ac:chgData name="Jedreck Acquissa" userId="2c0a51b5-c593-469c-ad77-d17122690429" providerId="ADAL" clId="{F77BBD70-46E7-498B-B36A-7DC52F3E3638}" dt="2023-01-25T20:17:22.064" v="1194" actId="478"/>
          <ac:spMkLst>
            <pc:docMk/>
            <pc:sldMk cId="2021485765" sldId="403"/>
            <ac:spMk id="4" creationId="{905959F4-7A7F-47AB-B339-AF4FE856EF0A}"/>
          </ac:spMkLst>
        </pc:spChg>
        <pc:spChg chg="mod">
          <ac:chgData name="Jedreck Acquissa" userId="2c0a51b5-c593-469c-ad77-d17122690429" providerId="ADAL" clId="{F77BBD70-46E7-498B-B36A-7DC52F3E3638}" dt="2023-01-24T23:03:21.253" v="1042" actId="14"/>
          <ac:spMkLst>
            <pc:docMk/>
            <pc:sldMk cId="2021485765" sldId="403"/>
            <ac:spMk id="7" creationId="{581ED75F-C4DD-D58B-572C-0E31F9D9B2F3}"/>
          </ac:spMkLst>
        </pc:spChg>
        <pc:spChg chg="add del mod">
          <ac:chgData name="Jedreck Acquissa" userId="2c0a51b5-c593-469c-ad77-d17122690429" providerId="ADAL" clId="{F77BBD70-46E7-498B-B36A-7DC52F3E3638}" dt="2023-01-25T21:32:33.787" v="1676" actId="478"/>
          <ac:spMkLst>
            <pc:docMk/>
            <pc:sldMk cId="2021485765" sldId="403"/>
            <ac:spMk id="8" creationId="{9F1414DC-A66D-F9B8-35F2-B77F0F29AA75}"/>
          </ac:spMkLst>
        </pc:spChg>
        <pc:spChg chg="add mod">
          <ac:chgData name="Jedreck Acquissa" userId="2c0a51b5-c593-469c-ad77-d17122690429" providerId="ADAL" clId="{F77BBD70-46E7-498B-B36A-7DC52F3E3638}" dt="2023-01-25T21:32:34.455" v="1677"/>
          <ac:spMkLst>
            <pc:docMk/>
            <pc:sldMk cId="2021485765" sldId="403"/>
            <ac:spMk id="13" creationId="{801A2E26-126A-3E7C-C717-F7C6D1FD5530}"/>
          </ac:spMkLst>
        </pc:spChg>
        <pc:spChg chg="mod">
          <ac:chgData name="Jedreck Acquissa" userId="2c0a51b5-c593-469c-ad77-d17122690429" providerId="ADAL" clId="{F77BBD70-46E7-498B-B36A-7DC52F3E3638}" dt="2023-01-25T22:16:53.604" v="1818" actId="14100"/>
          <ac:spMkLst>
            <pc:docMk/>
            <pc:sldMk cId="2021485765" sldId="403"/>
            <ac:spMk id="44" creationId="{85B11679-DA74-4FF4-AD56-631D74624548}"/>
          </ac:spMkLst>
        </pc:spChg>
      </pc:sldChg>
      <pc:sldChg chg="addSp delSp modSp mod">
        <pc:chgData name="Jedreck Acquissa" userId="2c0a51b5-c593-469c-ad77-d17122690429" providerId="ADAL" clId="{F77BBD70-46E7-498B-B36A-7DC52F3E3638}" dt="2023-01-25T21:05:23.629" v="1419" actId="1076"/>
        <pc:sldMkLst>
          <pc:docMk/>
          <pc:sldMk cId="524837224" sldId="404"/>
        </pc:sldMkLst>
        <pc:picChg chg="del">
          <ac:chgData name="Jedreck Acquissa" userId="2c0a51b5-c593-469c-ad77-d17122690429" providerId="ADAL" clId="{F77BBD70-46E7-498B-B36A-7DC52F3E3638}" dt="2023-01-25T21:04:15.993" v="1413" actId="478"/>
          <ac:picMkLst>
            <pc:docMk/>
            <pc:sldMk cId="524837224" sldId="404"/>
            <ac:picMk id="6" creationId="{D32ACA65-A976-0C87-9423-71D357F70F3E}"/>
          </ac:picMkLst>
        </pc:picChg>
        <pc:picChg chg="del">
          <ac:chgData name="Jedreck Acquissa" userId="2c0a51b5-c593-469c-ad77-d17122690429" providerId="ADAL" clId="{F77BBD70-46E7-498B-B36A-7DC52F3E3638}" dt="2023-01-25T20:40:33.917" v="1310" actId="478"/>
          <ac:picMkLst>
            <pc:docMk/>
            <pc:sldMk cId="524837224" sldId="404"/>
            <ac:picMk id="7" creationId="{A3A018D0-A4C3-8E0D-44C9-29A0DEADA1FC}"/>
          </ac:picMkLst>
        </pc:picChg>
        <pc:picChg chg="mod">
          <ac:chgData name="Jedreck Acquissa" userId="2c0a51b5-c593-469c-ad77-d17122690429" providerId="ADAL" clId="{F77BBD70-46E7-498B-B36A-7DC52F3E3638}" dt="2023-01-25T20:40:37.656" v="1311" actId="1076"/>
          <ac:picMkLst>
            <pc:docMk/>
            <pc:sldMk cId="524837224" sldId="404"/>
            <ac:picMk id="8" creationId="{5B82A552-94B0-A991-60F5-8ACF5F1E15E5}"/>
          </ac:picMkLst>
        </pc:picChg>
        <pc:picChg chg="add mod">
          <ac:chgData name="Jedreck Acquissa" userId="2c0a51b5-c593-469c-ad77-d17122690429" providerId="ADAL" clId="{F77BBD70-46E7-498B-B36A-7DC52F3E3638}" dt="2023-01-25T21:05:23.629" v="1419" actId="1076"/>
          <ac:picMkLst>
            <pc:docMk/>
            <pc:sldMk cId="524837224" sldId="404"/>
            <ac:picMk id="15" creationId="{E374D33F-CE3D-0F68-8D7F-12D74ACF370F}"/>
          </ac:picMkLst>
        </pc:picChg>
      </pc:sldChg>
      <pc:sldChg chg="delSp modSp add del mod">
        <pc:chgData name="Jedreck Acquissa" userId="2c0a51b5-c593-469c-ad77-d17122690429" providerId="ADAL" clId="{F77BBD70-46E7-498B-B36A-7DC52F3E3638}" dt="2023-01-24T22:59:34.812" v="1025" actId="47"/>
        <pc:sldMkLst>
          <pc:docMk/>
          <pc:sldMk cId="901396217" sldId="404"/>
        </pc:sldMkLst>
        <pc:spChg chg="mod">
          <ac:chgData name="Jedreck Acquissa" userId="2c0a51b5-c593-469c-ad77-d17122690429" providerId="ADAL" clId="{F77BBD70-46E7-498B-B36A-7DC52F3E3638}" dt="2023-01-24T22:54:49.148" v="946" actId="20577"/>
          <ac:spMkLst>
            <pc:docMk/>
            <pc:sldMk cId="901396217" sldId="404"/>
            <ac:spMk id="2" creationId="{61E709B1-AAF6-936B-E585-A93F60958494}"/>
          </ac:spMkLst>
        </pc:spChg>
        <pc:spChg chg="mod">
          <ac:chgData name="Jedreck Acquissa" userId="2c0a51b5-c593-469c-ad77-d17122690429" providerId="ADAL" clId="{F77BBD70-46E7-498B-B36A-7DC52F3E3638}" dt="2023-01-24T22:54:34.990" v="937" actId="20577"/>
          <ac:spMkLst>
            <pc:docMk/>
            <pc:sldMk cId="901396217" sldId="404"/>
            <ac:spMk id="44" creationId="{85B11679-DA74-4FF4-AD56-631D74624548}"/>
          </ac:spMkLst>
        </pc:spChg>
        <pc:picChg chg="del">
          <ac:chgData name="Jedreck Acquissa" userId="2c0a51b5-c593-469c-ad77-d17122690429" providerId="ADAL" clId="{F77BBD70-46E7-498B-B36A-7DC52F3E3638}" dt="2023-01-24T22:54:31.495" v="936" actId="478"/>
          <ac:picMkLst>
            <pc:docMk/>
            <pc:sldMk cId="901396217" sldId="404"/>
            <ac:picMk id="6" creationId="{56C2EE9B-B76B-9F75-06E5-44317B47C90C}"/>
          </ac:picMkLst>
        </pc:picChg>
        <pc:picChg chg="del">
          <ac:chgData name="Jedreck Acquissa" userId="2c0a51b5-c593-469c-ad77-d17122690429" providerId="ADAL" clId="{F77BBD70-46E7-498B-B36A-7DC52F3E3638}" dt="2023-01-24T22:54:30.735" v="935" actId="478"/>
          <ac:picMkLst>
            <pc:docMk/>
            <pc:sldMk cId="901396217" sldId="404"/>
            <ac:picMk id="9" creationId="{7337D77A-BB6F-738D-412D-FBCD4144A347}"/>
          </ac:picMkLst>
        </pc:picChg>
      </pc:sldChg>
      <pc:sldChg chg="addSp delSp modSp add mod ord modShow">
        <pc:chgData name="Jedreck Acquissa" userId="2c0a51b5-c593-469c-ad77-d17122690429" providerId="ADAL" clId="{F77BBD70-46E7-498B-B36A-7DC52F3E3638}" dt="2023-01-25T20:27:39.410" v="1241" actId="1076"/>
        <pc:sldMkLst>
          <pc:docMk/>
          <pc:sldMk cId="2789565657" sldId="405"/>
        </pc:sldMkLst>
        <pc:spChg chg="del">
          <ac:chgData name="Jedreck Acquissa" userId="2c0a51b5-c593-469c-ad77-d17122690429" providerId="ADAL" clId="{F77BBD70-46E7-498B-B36A-7DC52F3E3638}" dt="2023-01-25T20:26:16.375" v="1230" actId="478"/>
          <ac:spMkLst>
            <pc:docMk/>
            <pc:sldMk cId="2789565657" sldId="405"/>
            <ac:spMk id="2" creationId="{61E709B1-AAF6-936B-E585-A93F60958494}"/>
          </ac:spMkLst>
        </pc:spChg>
        <pc:spChg chg="del">
          <ac:chgData name="Jedreck Acquissa" userId="2c0a51b5-c593-469c-ad77-d17122690429" providerId="ADAL" clId="{F77BBD70-46E7-498B-B36A-7DC52F3E3638}" dt="2023-01-25T20:26:14.601" v="1229" actId="478"/>
          <ac:spMkLst>
            <pc:docMk/>
            <pc:sldMk cId="2789565657" sldId="405"/>
            <ac:spMk id="6" creationId="{CA9924AA-779B-B6FD-E574-0DF151ACE2BE}"/>
          </ac:spMkLst>
        </pc:spChg>
        <pc:spChg chg="add del mod">
          <ac:chgData name="Jedreck Acquissa" userId="2c0a51b5-c593-469c-ad77-d17122690429" providerId="ADAL" clId="{F77BBD70-46E7-498B-B36A-7DC52F3E3638}" dt="2023-01-25T20:26:13.114" v="1228" actId="478"/>
          <ac:spMkLst>
            <pc:docMk/>
            <pc:sldMk cId="2789565657" sldId="405"/>
            <ac:spMk id="9" creationId="{18492915-CC3C-1086-E35B-8407B2D0CE1C}"/>
          </ac:spMkLst>
        </pc:spChg>
        <pc:spChg chg="add del mod">
          <ac:chgData name="Jedreck Acquissa" userId="2c0a51b5-c593-469c-ad77-d17122690429" providerId="ADAL" clId="{F77BBD70-46E7-498B-B36A-7DC52F3E3638}" dt="2023-01-25T20:26:18.042" v="1231" actId="478"/>
          <ac:spMkLst>
            <pc:docMk/>
            <pc:sldMk cId="2789565657" sldId="405"/>
            <ac:spMk id="11" creationId="{0535C608-1AA8-10A0-E674-329DE1B7FBF7}"/>
          </ac:spMkLst>
        </pc:spChg>
        <pc:spChg chg="del">
          <ac:chgData name="Jedreck Acquissa" userId="2c0a51b5-c593-469c-ad77-d17122690429" providerId="ADAL" clId="{F77BBD70-46E7-498B-B36A-7DC52F3E3638}" dt="2023-01-25T20:26:09.659" v="1227" actId="478"/>
          <ac:spMkLst>
            <pc:docMk/>
            <pc:sldMk cId="2789565657" sldId="405"/>
            <ac:spMk id="22" creationId="{BB6E23BC-3D7B-BF82-9F03-1F3FBFA54A73}"/>
          </ac:spMkLst>
        </pc:spChg>
        <pc:picChg chg="mod">
          <ac:chgData name="Jedreck Acquissa" userId="2c0a51b5-c593-469c-ad77-d17122690429" providerId="ADAL" clId="{F77BBD70-46E7-498B-B36A-7DC52F3E3638}" dt="2023-01-25T20:27:39.410" v="1241" actId="1076"/>
          <ac:picMkLst>
            <pc:docMk/>
            <pc:sldMk cId="2789565657" sldId="405"/>
            <ac:picMk id="7" creationId="{E02A965D-66E4-68DE-FAD1-9843983C0EE7}"/>
          </ac:picMkLst>
        </pc:picChg>
        <pc:picChg chg="add mod">
          <ac:chgData name="Jedreck Acquissa" userId="2c0a51b5-c593-469c-ad77-d17122690429" providerId="ADAL" clId="{F77BBD70-46E7-498B-B36A-7DC52F3E3638}" dt="2023-01-25T20:27:17.177" v="1240" actId="171"/>
          <ac:picMkLst>
            <pc:docMk/>
            <pc:sldMk cId="2789565657" sldId="405"/>
            <ac:picMk id="1026" creationId="{FDD538C0-7320-7BB3-CB68-80A1C1BA2F96}"/>
          </ac:picMkLst>
        </pc:picChg>
        <pc:cxnChg chg="del">
          <ac:chgData name="Jedreck Acquissa" userId="2c0a51b5-c593-469c-ad77-d17122690429" providerId="ADAL" clId="{F77BBD70-46E7-498B-B36A-7DC52F3E3638}" dt="2023-01-25T20:26:19.432" v="1232" actId="478"/>
          <ac:cxnSpMkLst>
            <pc:docMk/>
            <pc:sldMk cId="2789565657" sldId="405"/>
            <ac:cxnSpMk id="3" creationId="{624713E2-52CC-4D8B-DAE6-9FE7546CE134}"/>
          </ac:cxnSpMkLst>
        </pc:cxnChg>
      </pc:sldChg>
      <pc:sldChg chg="addSp delSp modSp">
        <pc:chgData name="Jedreck Acquissa" userId="2c0a51b5-c593-469c-ad77-d17122690429" providerId="ADAL" clId="{F77BBD70-46E7-498B-B36A-7DC52F3E3638}" dt="2023-01-25T22:05:21.581" v="1772" actId="14100"/>
        <pc:sldMkLst>
          <pc:docMk/>
          <pc:sldMk cId="1984343622" sldId="406"/>
        </pc:sldMkLst>
        <pc:picChg chg="del">
          <ac:chgData name="Jedreck Acquissa" userId="2c0a51b5-c593-469c-ad77-d17122690429" providerId="ADAL" clId="{F77BBD70-46E7-498B-B36A-7DC52F3E3638}" dt="2023-01-25T20:40:58.053" v="1316" actId="478"/>
          <ac:picMkLst>
            <pc:docMk/>
            <pc:sldMk cId="1984343622" sldId="406"/>
            <ac:picMk id="7" creationId="{A3A018D0-A4C3-8E0D-44C9-29A0DEADA1FC}"/>
          </ac:picMkLst>
        </pc:picChg>
        <pc:picChg chg="add mod">
          <ac:chgData name="Jedreck Acquissa" userId="2c0a51b5-c593-469c-ad77-d17122690429" providerId="ADAL" clId="{F77BBD70-46E7-498B-B36A-7DC52F3E3638}" dt="2023-01-25T20:43:55.422" v="1335" actId="1076"/>
          <ac:picMkLst>
            <pc:docMk/>
            <pc:sldMk cId="1984343622" sldId="406"/>
            <ac:picMk id="2050" creationId="{AD741575-ED2F-E77D-D13F-958AF1D8FAFF}"/>
          </ac:picMkLst>
        </pc:picChg>
        <pc:picChg chg="add mod">
          <ac:chgData name="Jedreck Acquissa" userId="2c0a51b5-c593-469c-ad77-d17122690429" providerId="ADAL" clId="{F77BBD70-46E7-498B-B36A-7DC52F3E3638}" dt="2023-01-25T22:05:21.581" v="1772" actId="14100"/>
          <ac:picMkLst>
            <pc:docMk/>
            <pc:sldMk cId="1984343622" sldId="406"/>
            <ac:picMk id="2052" creationId="{66F128F2-FEBD-5D96-277D-72DB3AD142C3}"/>
          </ac:picMkLst>
        </pc:picChg>
      </pc:sldChg>
      <pc:sldChg chg="add del">
        <pc:chgData name="Jedreck Acquissa" userId="2c0a51b5-c593-469c-ad77-d17122690429" providerId="ADAL" clId="{F77BBD70-46E7-498B-B36A-7DC52F3E3638}" dt="2023-01-25T20:26:22.922" v="1234"/>
        <pc:sldMkLst>
          <pc:docMk/>
          <pc:sldMk cId="3859270381" sldId="406"/>
        </pc:sldMkLst>
      </pc:sldChg>
      <pc:sldChg chg="addSp modSp">
        <pc:chgData name="Jedreck Acquissa" userId="2c0a51b5-c593-469c-ad77-d17122690429" providerId="ADAL" clId="{F77BBD70-46E7-498B-B36A-7DC52F3E3638}" dt="2023-01-25T20:50:00.365" v="1374" actId="164"/>
        <pc:sldMkLst>
          <pc:docMk/>
          <pc:sldMk cId="3447332183" sldId="407"/>
        </pc:sldMkLst>
        <pc:grpChg chg="add mod">
          <ac:chgData name="Jedreck Acquissa" userId="2c0a51b5-c593-469c-ad77-d17122690429" providerId="ADAL" clId="{F77BBD70-46E7-498B-B36A-7DC52F3E3638}" dt="2023-01-25T20:50:00.365" v="1374" actId="164"/>
          <ac:grpSpMkLst>
            <pc:docMk/>
            <pc:sldMk cId="3447332183" sldId="407"/>
            <ac:grpSpMk id="4" creationId="{16880575-3464-23FD-5038-96CF538785BD}"/>
          </ac:grpSpMkLst>
        </pc:grpChg>
        <pc:picChg chg="mod">
          <ac:chgData name="Jedreck Acquissa" userId="2c0a51b5-c593-469c-ad77-d17122690429" providerId="ADAL" clId="{F77BBD70-46E7-498B-B36A-7DC52F3E3638}" dt="2023-01-25T20:50:00.365" v="1374" actId="164"/>
          <ac:picMkLst>
            <pc:docMk/>
            <pc:sldMk cId="3447332183" sldId="407"/>
            <ac:picMk id="2" creationId="{EC98B551-B9BB-2321-A3D6-D86416F9203D}"/>
          </ac:picMkLst>
        </pc:picChg>
        <pc:picChg chg="mod">
          <ac:chgData name="Jedreck Acquissa" userId="2c0a51b5-c593-469c-ad77-d17122690429" providerId="ADAL" clId="{F77BBD70-46E7-498B-B36A-7DC52F3E3638}" dt="2023-01-25T20:50:00.365" v="1374" actId="164"/>
          <ac:picMkLst>
            <pc:docMk/>
            <pc:sldMk cId="3447332183" sldId="407"/>
            <ac:picMk id="3" creationId="{A2AEC418-3A21-08FC-C3E5-5816FAFD85CD}"/>
          </ac:picMkLst>
        </pc:picChg>
      </pc:sldChg>
      <pc:sldChg chg="modSp mod">
        <pc:chgData name="Jedreck Acquissa" userId="2c0a51b5-c593-469c-ad77-d17122690429" providerId="ADAL" clId="{F77BBD70-46E7-498B-B36A-7DC52F3E3638}" dt="2023-01-25T21:40:24.544" v="1695" actId="27107"/>
        <pc:sldMkLst>
          <pc:docMk/>
          <pc:sldMk cId="4254807494" sldId="408"/>
        </pc:sldMkLst>
        <pc:graphicFrameChg chg="modGraphic">
          <ac:chgData name="Jedreck Acquissa" userId="2c0a51b5-c593-469c-ad77-d17122690429" providerId="ADAL" clId="{F77BBD70-46E7-498B-B36A-7DC52F3E3638}" dt="2023-01-25T21:40:24.544" v="1695" actId="27107"/>
          <ac:graphicFrameMkLst>
            <pc:docMk/>
            <pc:sldMk cId="4254807494" sldId="408"/>
            <ac:graphicFrameMk id="14" creationId="{7F99768B-C38C-63B0-8449-DCC9DDCDB473}"/>
          </ac:graphicFrameMkLst>
        </pc:graphicFrameChg>
      </pc:sldChg>
      <pc:sldChg chg="addSp delSp modSp mod">
        <pc:chgData name="Jedreck Acquissa" userId="2c0a51b5-c593-469c-ad77-d17122690429" providerId="ADAL" clId="{F77BBD70-46E7-498B-B36A-7DC52F3E3638}" dt="2023-01-25T21:33:35.383" v="1682" actId="1582"/>
        <pc:sldMkLst>
          <pc:docMk/>
          <pc:sldMk cId="1463836094" sldId="410"/>
        </pc:sldMkLst>
        <pc:spChg chg="del mod">
          <ac:chgData name="Jedreck Acquissa" userId="2c0a51b5-c593-469c-ad77-d17122690429" providerId="ADAL" clId="{F77BBD70-46E7-498B-B36A-7DC52F3E3638}" dt="2023-01-25T21:32:20.967" v="1672" actId="478"/>
          <ac:spMkLst>
            <pc:docMk/>
            <pc:sldMk cId="1463836094" sldId="410"/>
            <ac:spMk id="4" creationId="{8ED1B0E5-57DF-3188-D115-749D8DF990A3}"/>
          </ac:spMkLst>
        </pc:spChg>
        <pc:spChg chg="add mod">
          <ac:chgData name="Jedreck Acquissa" userId="2c0a51b5-c593-469c-ad77-d17122690429" providerId="ADAL" clId="{F77BBD70-46E7-498B-B36A-7DC52F3E3638}" dt="2023-01-25T21:32:21.676" v="1673"/>
          <ac:spMkLst>
            <pc:docMk/>
            <pc:sldMk cId="1463836094" sldId="410"/>
            <ac:spMk id="7" creationId="{5C2BB031-65C6-7123-49C1-87C4F5743E7C}"/>
          </ac:spMkLst>
        </pc:spChg>
        <pc:spChg chg="mod">
          <ac:chgData name="Jedreck Acquissa" userId="2c0a51b5-c593-469c-ad77-d17122690429" providerId="ADAL" clId="{F77BBD70-46E7-498B-B36A-7DC52F3E3638}" dt="2023-01-25T21:24:32.097" v="1664" actId="1076"/>
          <ac:spMkLst>
            <pc:docMk/>
            <pc:sldMk cId="1463836094" sldId="410"/>
            <ac:spMk id="44" creationId="{85B11679-DA74-4FF4-AD56-631D74624548}"/>
          </ac:spMkLst>
        </pc:spChg>
        <pc:picChg chg="mod">
          <ac:chgData name="Jedreck Acquissa" userId="2c0a51b5-c593-469c-ad77-d17122690429" providerId="ADAL" clId="{F77BBD70-46E7-498B-B36A-7DC52F3E3638}" dt="2023-01-25T21:33:35.383" v="1682" actId="1582"/>
          <ac:picMkLst>
            <pc:docMk/>
            <pc:sldMk cId="1463836094" sldId="410"/>
            <ac:picMk id="6" creationId="{56C2EE9B-B76B-9F75-06E5-44317B47C90C}"/>
          </ac:picMkLst>
        </pc:picChg>
      </pc:sldChg>
      <pc:sldChg chg="modSp mod">
        <pc:chgData name="Jedreck Acquissa" userId="2c0a51b5-c593-469c-ad77-d17122690429" providerId="ADAL" clId="{F77BBD70-46E7-498B-B36A-7DC52F3E3638}" dt="2023-01-25T21:58:27.724" v="1738" actId="20577"/>
        <pc:sldMkLst>
          <pc:docMk/>
          <pc:sldMk cId="2663284861" sldId="415"/>
        </pc:sldMkLst>
        <pc:spChg chg="mod">
          <ac:chgData name="Jedreck Acquissa" userId="2c0a51b5-c593-469c-ad77-d17122690429" providerId="ADAL" clId="{F77BBD70-46E7-498B-B36A-7DC52F3E3638}" dt="2023-01-25T21:58:27.724" v="1738" actId="20577"/>
          <ac:spMkLst>
            <pc:docMk/>
            <pc:sldMk cId="2663284861" sldId="415"/>
            <ac:spMk id="2" creationId="{61E709B1-AAF6-936B-E585-A93F60958494}"/>
          </ac:spMkLst>
        </pc:spChg>
      </pc:sldChg>
    </pc:docChg>
  </pc:docChgLst>
  <pc:docChgLst>
    <pc:chgData name="Zack Lewis Isriel" userId="S::zli17@fsu.edu::0f02f941-67d0-4d77-ba3c-28c0159a2e01" providerId="AD" clId="Web-{1E43F4E3-38A5-42D7-B0E3-C3B99AD743B7}"/>
    <pc:docChg chg="modSld">
      <pc:chgData name="Zack Lewis Isriel" userId="S::zli17@fsu.edu::0f02f941-67d0-4d77-ba3c-28c0159a2e01" providerId="AD" clId="Web-{1E43F4E3-38A5-42D7-B0E3-C3B99AD743B7}" dt="2022-10-10T19:53:56.383" v="19" actId="20577"/>
      <pc:docMkLst>
        <pc:docMk/>
      </pc:docMkLst>
      <pc:sldChg chg="addSp modSp">
        <pc:chgData name="Zack Lewis Isriel" userId="S::zli17@fsu.edu::0f02f941-67d0-4d77-ba3c-28c0159a2e01" providerId="AD" clId="Web-{1E43F4E3-38A5-42D7-B0E3-C3B99AD743B7}" dt="2022-10-10T19:53:56.383" v="19" actId="20577"/>
        <pc:sldMkLst>
          <pc:docMk/>
          <pc:sldMk cId="1068317239" sldId="256"/>
        </pc:sldMkLst>
        <pc:spChg chg="add">
          <ac:chgData name="Zack Lewis Isriel" userId="S::zli17@fsu.edu::0f02f941-67d0-4d77-ba3c-28c0159a2e01" providerId="AD" clId="Web-{1E43F4E3-38A5-42D7-B0E3-C3B99AD743B7}" dt="2022-10-10T19:53:46.961" v="0"/>
          <ac:spMkLst>
            <pc:docMk/>
            <pc:sldMk cId="1068317239" sldId="256"/>
            <ac:spMk id="2" creationId="{3F0AD4D2-BD0F-A872-047C-3D9D6CE1DA0E}"/>
          </ac:spMkLst>
        </pc:spChg>
        <pc:spChg chg="mod">
          <ac:chgData name="Zack Lewis Isriel" userId="S::zli17@fsu.edu::0f02f941-67d0-4d77-ba3c-28c0159a2e01" providerId="AD" clId="Web-{1E43F4E3-38A5-42D7-B0E3-C3B99AD743B7}" dt="2022-10-10T19:53:56.383" v="19" actId="20577"/>
          <ac:spMkLst>
            <pc:docMk/>
            <pc:sldMk cId="1068317239" sldId="256"/>
            <ac:spMk id="4" creationId="{7E6DF6E1-1040-BC89-0AB6-4E4563DE595E}"/>
          </ac:spMkLst>
        </pc:spChg>
      </pc:sldChg>
    </pc:docChg>
  </pc:docChgLst>
  <pc:docChgLst>
    <pc:chgData name="Jedreck Acquissa" userId="2c0a51b5-c593-469c-ad77-d17122690429" providerId="ADAL" clId="{DDADAFCE-EAD2-4B84-8B17-B13BC126110B}"/>
    <pc:docChg chg="undo custSel addSld delSld modSld sldOrd">
      <pc:chgData name="Jedreck Acquissa" userId="2c0a51b5-c593-469c-ad77-d17122690429" providerId="ADAL" clId="{DDADAFCE-EAD2-4B84-8B17-B13BC126110B}" dt="2023-01-10T03:15:02.458" v="5554" actId="20577"/>
      <pc:docMkLst>
        <pc:docMk/>
      </pc:docMkLst>
      <pc:sldChg chg="modSp mod">
        <pc:chgData name="Jedreck Acquissa" userId="2c0a51b5-c593-469c-ad77-d17122690429" providerId="ADAL" clId="{DDADAFCE-EAD2-4B84-8B17-B13BC126110B}" dt="2023-01-09T08:08:40.129" v="87" actId="1076"/>
        <pc:sldMkLst>
          <pc:docMk/>
          <pc:sldMk cId="1068317239" sldId="256"/>
        </pc:sldMkLst>
        <pc:picChg chg="mod">
          <ac:chgData name="Jedreck Acquissa" userId="2c0a51b5-c593-469c-ad77-d17122690429" providerId="ADAL" clId="{DDADAFCE-EAD2-4B84-8B17-B13BC126110B}" dt="2023-01-09T08:08:40.129" v="87" actId="1076"/>
          <ac:picMkLst>
            <pc:docMk/>
            <pc:sldMk cId="1068317239" sldId="256"/>
            <ac:picMk id="7" creationId="{ABEA3E01-C866-EF45-5356-626E0B1C96D3}"/>
          </ac:picMkLst>
        </pc:picChg>
      </pc:sldChg>
      <pc:sldChg chg="del">
        <pc:chgData name="Jedreck Acquissa" userId="2c0a51b5-c593-469c-ad77-d17122690429" providerId="ADAL" clId="{DDADAFCE-EAD2-4B84-8B17-B13BC126110B}" dt="2023-01-09T08:05:32.915" v="1" actId="47"/>
        <pc:sldMkLst>
          <pc:docMk/>
          <pc:sldMk cId="4199972958" sldId="292"/>
        </pc:sldMkLst>
      </pc:sldChg>
      <pc:sldChg chg="delSp modSp mod ord delCm">
        <pc:chgData name="Jedreck Acquissa" userId="2c0a51b5-c593-469c-ad77-d17122690429" providerId="ADAL" clId="{DDADAFCE-EAD2-4B84-8B17-B13BC126110B}" dt="2023-01-10T00:21:28.443" v="5467" actId="478"/>
        <pc:sldMkLst>
          <pc:docMk/>
          <pc:sldMk cId="1456696548" sldId="295"/>
        </pc:sldMkLst>
        <pc:spChg chg="del">
          <ac:chgData name="Jedreck Acquissa" userId="2c0a51b5-c593-469c-ad77-d17122690429" providerId="ADAL" clId="{DDADAFCE-EAD2-4B84-8B17-B13BC126110B}" dt="2023-01-10T00:21:28.443" v="5467" actId="478"/>
          <ac:spMkLst>
            <pc:docMk/>
            <pc:sldMk cId="1456696548" sldId="295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22:31:12.151" v="4678" actId="20577"/>
          <ac:spMkLst>
            <pc:docMk/>
            <pc:sldMk cId="1456696548" sldId="295"/>
            <ac:spMk id="139" creationId="{64CFE0F7-484F-A951-A442-FE436DB8ACE0}"/>
          </ac:spMkLst>
        </pc:spChg>
        <pc:spChg chg="mod">
          <ac:chgData name="Jedreck Acquissa" userId="2c0a51b5-c593-469c-ad77-d17122690429" providerId="ADAL" clId="{DDADAFCE-EAD2-4B84-8B17-B13BC126110B}" dt="2023-01-09T22:30:49.202" v="4663" actId="20577"/>
          <ac:spMkLst>
            <pc:docMk/>
            <pc:sldMk cId="1456696548" sldId="295"/>
            <ac:spMk id="141" creationId="{AC2CCE4E-B717-3711-D708-589233406CA6}"/>
          </ac:spMkLst>
        </pc:spChg>
        <pc:picChg chg="mod">
          <ac:chgData name="Jedreck Acquissa" userId="2c0a51b5-c593-469c-ad77-d17122690429" providerId="ADAL" clId="{DDADAFCE-EAD2-4B84-8B17-B13BC126110B}" dt="2023-01-09T20:34:11.188" v="3583" actId="1076"/>
          <ac:picMkLst>
            <pc:docMk/>
            <pc:sldMk cId="1456696548" sldId="295"/>
            <ac:picMk id="3" creationId="{D7C8541C-1597-4E79-584B-27B2E9C2E2C7}"/>
          </ac:picMkLst>
        </pc:picChg>
      </pc:sldChg>
      <pc:sldChg chg="addSp delSp modSp mod modShow">
        <pc:chgData name="Jedreck Acquissa" userId="2c0a51b5-c593-469c-ad77-d17122690429" providerId="ADAL" clId="{DDADAFCE-EAD2-4B84-8B17-B13BC126110B}" dt="2023-01-10T00:22:42.497" v="5470" actId="729"/>
        <pc:sldMkLst>
          <pc:docMk/>
          <pc:sldMk cId="1741756122" sldId="296"/>
        </pc:sldMkLst>
        <pc:spChg chg="mod">
          <ac:chgData name="Jedreck Acquissa" userId="2c0a51b5-c593-469c-ad77-d17122690429" providerId="ADAL" clId="{DDADAFCE-EAD2-4B84-8B17-B13BC126110B}" dt="2023-01-09T08:16:11.705" v="190" actId="255"/>
          <ac:spMkLst>
            <pc:docMk/>
            <pc:sldMk cId="1741756122" sldId="296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19:46.621" v="5433" actId="478"/>
          <ac:spMkLst>
            <pc:docMk/>
            <pc:sldMk cId="1741756122" sldId="296"/>
            <ac:spMk id="4" creationId="{905959F4-7A7F-47AB-B339-AF4FE856EF0A}"/>
          </ac:spMkLst>
        </pc:spChg>
        <pc:spChg chg="add mod">
          <ac:chgData name="Jedreck Acquissa" userId="2c0a51b5-c593-469c-ad77-d17122690429" providerId="ADAL" clId="{DDADAFCE-EAD2-4B84-8B17-B13BC126110B}" dt="2023-01-09T12:39:07.736" v="3253" actId="255"/>
          <ac:spMkLst>
            <pc:docMk/>
            <pc:sldMk cId="1741756122" sldId="296"/>
            <ac:spMk id="6" creationId="{CA9924AA-779B-B6FD-E574-0DF151ACE2BE}"/>
          </ac:spMkLst>
        </pc:spChg>
        <pc:spChg chg="del mod">
          <ac:chgData name="Jedreck Acquissa" userId="2c0a51b5-c593-469c-ad77-d17122690429" providerId="ADAL" clId="{DDADAFCE-EAD2-4B84-8B17-B13BC126110B}" dt="2023-01-09T08:14:55.081" v="174" actId="478"/>
          <ac:spMkLst>
            <pc:docMk/>
            <pc:sldMk cId="1741756122" sldId="296"/>
            <ac:spMk id="11" creationId="{AB48AF38-F63C-9E7C-3ABA-952D41A6132D}"/>
          </ac:spMkLst>
        </pc:spChg>
        <pc:spChg chg="del mod">
          <ac:chgData name="Jedreck Acquissa" userId="2c0a51b5-c593-469c-ad77-d17122690429" providerId="ADAL" clId="{DDADAFCE-EAD2-4B84-8B17-B13BC126110B}" dt="2023-01-09T08:13:50.079" v="163" actId="478"/>
          <ac:spMkLst>
            <pc:docMk/>
            <pc:sldMk cId="1741756122" sldId="296"/>
            <ac:spMk id="17" creationId="{FC250534-9DC4-B1BC-DBB3-34DB8D31B898}"/>
          </ac:spMkLst>
        </pc:spChg>
        <pc:spChg chg="del">
          <ac:chgData name="Jedreck Acquissa" userId="2c0a51b5-c593-469c-ad77-d17122690429" providerId="ADAL" clId="{DDADAFCE-EAD2-4B84-8B17-B13BC126110B}" dt="2023-01-09T08:13:37.254" v="161" actId="478"/>
          <ac:spMkLst>
            <pc:docMk/>
            <pc:sldMk cId="1741756122" sldId="296"/>
            <ac:spMk id="20" creationId="{C78D14A9-9FE1-144B-E833-CA6033B8FDF9}"/>
          </ac:spMkLst>
        </pc:spChg>
        <pc:spChg chg="del">
          <ac:chgData name="Jedreck Acquissa" userId="2c0a51b5-c593-469c-ad77-d17122690429" providerId="ADAL" clId="{DDADAFCE-EAD2-4B84-8B17-B13BC126110B}" dt="2023-01-09T08:13:37.254" v="161" actId="478"/>
          <ac:spMkLst>
            <pc:docMk/>
            <pc:sldMk cId="1741756122" sldId="296"/>
            <ac:spMk id="21" creationId="{AC3B6B0C-9AA8-5384-D72B-F33A4ADD27E4}"/>
          </ac:spMkLst>
        </pc:spChg>
        <pc:spChg chg="mod">
          <ac:chgData name="Jedreck Acquissa" userId="2c0a51b5-c593-469c-ad77-d17122690429" providerId="ADAL" clId="{DDADAFCE-EAD2-4B84-8B17-B13BC126110B}" dt="2023-01-09T12:39:12.174" v="3254" actId="255"/>
          <ac:spMkLst>
            <pc:docMk/>
            <pc:sldMk cId="1741756122" sldId="296"/>
            <ac:spMk id="22" creationId="{BB6E23BC-3D7B-BF82-9F03-1F3FBFA54A73}"/>
          </ac:spMkLst>
        </pc:spChg>
        <pc:spChg chg="del">
          <ac:chgData name="Jedreck Acquissa" userId="2c0a51b5-c593-469c-ad77-d17122690429" providerId="ADAL" clId="{DDADAFCE-EAD2-4B84-8B17-B13BC126110B}" dt="2023-01-09T08:13:37.254" v="161" actId="478"/>
          <ac:spMkLst>
            <pc:docMk/>
            <pc:sldMk cId="1741756122" sldId="296"/>
            <ac:spMk id="23" creationId="{24E96C12-5B4C-A983-310F-D099CE0FD7EC}"/>
          </ac:spMkLst>
        </pc:spChg>
        <pc:cxnChg chg="mod">
          <ac:chgData name="Jedreck Acquissa" userId="2c0a51b5-c593-469c-ad77-d17122690429" providerId="ADAL" clId="{DDADAFCE-EAD2-4B84-8B17-B13BC126110B}" dt="2023-01-09T08:13:05.325" v="160" actId="1076"/>
          <ac:cxnSpMkLst>
            <pc:docMk/>
            <pc:sldMk cId="1741756122" sldId="296"/>
            <ac:cxnSpMk id="3" creationId="{624713E2-52CC-4D8B-DAE6-9FE7546CE134}"/>
          </ac:cxnSpMkLst>
        </pc:cxnChg>
      </pc:sldChg>
      <pc:sldChg chg="delSp modSp add del mod delCm">
        <pc:chgData name="Jedreck Acquissa" userId="2c0a51b5-c593-469c-ad77-d17122690429" providerId="ADAL" clId="{DDADAFCE-EAD2-4B84-8B17-B13BC126110B}" dt="2023-01-09T08:11:21.089" v="152" actId="47"/>
        <pc:sldMkLst>
          <pc:docMk/>
          <pc:sldMk cId="2877083231" sldId="299"/>
        </pc:sldMkLst>
        <pc:spChg chg="mod">
          <ac:chgData name="Jedreck Acquissa" userId="2c0a51b5-c593-469c-ad77-d17122690429" providerId="ADAL" clId="{DDADAFCE-EAD2-4B84-8B17-B13BC126110B}" dt="2023-01-09T08:10:48.428" v="148" actId="20577"/>
          <ac:spMkLst>
            <pc:docMk/>
            <pc:sldMk cId="2877083231" sldId="299"/>
            <ac:spMk id="2" creationId="{61E709B1-AAF6-936B-E585-A93F60958494}"/>
          </ac:spMkLst>
        </pc:spChg>
        <pc:cxnChg chg="del">
          <ac:chgData name="Jedreck Acquissa" userId="2c0a51b5-c593-469c-ad77-d17122690429" providerId="ADAL" clId="{DDADAFCE-EAD2-4B84-8B17-B13BC126110B}" dt="2023-01-09T08:11:02.289" v="149" actId="478"/>
          <ac:cxnSpMkLst>
            <pc:docMk/>
            <pc:sldMk cId="2877083231" sldId="299"/>
            <ac:cxnSpMk id="3" creationId="{624713E2-52CC-4D8B-DAE6-9FE7546CE134}"/>
          </ac:cxnSpMkLst>
        </pc:cxnChg>
      </pc:sldChg>
      <pc:sldChg chg="modSp mod ord delCm">
        <pc:chgData name="Jedreck Acquissa" userId="2c0a51b5-c593-469c-ad77-d17122690429" providerId="ADAL" clId="{DDADAFCE-EAD2-4B84-8B17-B13BC126110B}" dt="2023-01-09T08:29:46.960" v="419"/>
        <pc:sldMkLst>
          <pc:docMk/>
          <pc:sldMk cId="122901741" sldId="316"/>
        </pc:sldMkLst>
        <pc:spChg chg="mod">
          <ac:chgData name="Jedreck Acquissa" userId="2c0a51b5-c593-469c-ad77-d17122690429" providerId="ADAL" clId="{DDADAFCE-EAD2-4B84-8B17-B13BC126110B}" dt="2023-01-09T08:09:59.632" v="112" actId="255"/>
          <ac:spMkLst>
            <pc:docMk/>
            <pc:sldMk cId="122901741" sldId="316"/>
            <ac:spMk id="4" creationId="{51F75CB8-9EE7-DD15-CFBF-76799C2B9F79}"/>
          </ac:spMkLst>
        </pc:spChg>
      </pc:sldChg>
      <pc:sldChg chg="modSp mod modShow delCm">
        <pc:chgData name="Jedreck Acquissa" userId="2c0a51b5-c593-469c-ad77-d17122690429" providerId="ADAL" clId="{DDADAFCE-EAD2-4B84-8B17-B13BC126110B}" dt="2023-01-10T00:23:03.332" v="5474" actId="729"/>
        <pc:sldMkLst>
          <pc:docMk/>
          <pc:sldMk cId="2170544408" sldId="320"/>
        </pc:sldMkLst>
        <pc:spChg chg="mod">
          <ac:chgData name="Jedreck Acquissa" userId="2c0a51b5-c593-469c-ad77-d17122690429" providerId="ADAL" clId="{DDADAFCE-EAD2-4B84-8B17-B13BC126110B}" dt="2023-01-09T08:06:11.847" v="23" actId="20577"/>
          <ac:spMkLst>
            <pc:docMk/>
            <pc:sldMk cId="2170544408" sldId="320"/>
            <ac:spMk id="4" creationId="{51F75CB8-9EE7-DD15-CFBF-76799C2B9F79}"/>
          </ac:spMkLst>
        </pc:spChg>
      </pc:sldChg>
      <pc:sldChg chg="del">
        <pc:chgData name="Jedreck Acquissa" userId="2c0a51b5-c593-469c-ad77-d17122690429" providerId="ADAL" clId="{DDADAFCE-EAD2-4B84-8B17-B13BC126110B}" dt="2023-01-09T08:05:43.940" v="4" actId="47"/>
        <pc:sldMkLst>
          <pc:docMk/>
          <pc:sldMk cId="1662255729" sldId="323"/>
        </pc:sldMkLst>
      </pc:sldChg>
      <pc:sldChg chg="del">
        <pc:chgData name="Jedreck Acquissa" userId="2c0a51b5-c593-469c-ad77-d17122690429" providerId="ADAL" clId="{DDADAFCE-EAD2-4B84-8B17-B13BC126110B}" dt="2023-01-09T08:05:41.360" v="3" actId="47"/>
        <pc:sldMkLst>
          <pc:docMk/>
          <pc:sldMk cId="3830570915" sldId="327"/>
        </pc:sldMkLst>
      </pc:sldChg>
      <pc:sldChg chg="del">
        <pc:chgData name="Jedreck Acquissa" userId="2c0a51b5-c593-469c-ad77-d17122690429" providerId="ADAL" clId="{DDADAFCE-EAD2-4B84-8B17-B13BC126110B}" dt="2023-01-09T08:05:39.945" v="2" actId="47"/>
        <pc:sldMkLst>
          <pc:docMk/>
          <pc:sldMk cId="1574275743" sldId="329"/>
        </pc:sldMkLst>
      </pc:sldChg>
      <pc:sldChg chg="delSp mod ord delCm">
        <pc:chgData name="Jedreck Acquissa" userId="2c0a51b5-c593-469c-ad77-d17122690429" providerId="ADAL" clId="{DDADAFCE-EAD2-4B84-8B17-B13BC126110B}" dt="2023-01-10T00:26:51.636" v="5541"/>
        <pc:sldMkLst>
          <pc:docMk/>
          <pc:sldMk cId="3782830073" sldId="336"/>
        </pc:sldMkLst>
        <pc:grpChg chg="del">
          <ac:chgData name="Jedreck Acquissa" userId="2c0a51b5-c593-469c-ad77-d17122690429" providerId="ADAL" clId="{DDADAFCE-EAD2-4B84-8B17-B13BC126110B}" dt="2023-01-10T00:26:02.235" v="5534" actId="478"/>
          <ac:grpSpMkLst>
            <pc:docMk/>
            <pc:sldMk cId="3782830073" sldId="336"/>
            <ac:grpSpMk id="26" creationId="{4E14D8D3-4634-DAE0-9331-028D1D7794DB}"/>
          </ac:grpSpMkLst>
        </pc:grpChg>
        <pc:grpChg chg="del">
          <ac:chgData name="Jedreck Acquissa" userId="2c0a51b5-c593-469c-ad77-d17122690429" providerId="ADAL" clId="{DDADAFCE-EAD2-4B84-8B17-B13BC126110B}" dt="2023-01-10T00:26:03.804" v="5535" actId="478"/>
          <ac:grpSpMkLst>
            <pc:docMk/>
            <pc:sldMk cId="3782830073" sldId="336"/>
            <ac:grpSpMk id="27" creationId="{9947D1B7-7BE0-3D31-7D04-844BCDCB2677}"/>
          </ac:grpSpMkLst>
        </pc:grpChg>
        <pc:grpChg chg="del">
          <ac:chgData name="Jedreck Acquissa" userId="2c0a51b5-c593-469c-ad77-d17122690429" providerId="ADAL" clId="{DDADAFCE-EAD2-4B84-8B17-B13BC126110B}" dt="2023-01-10T00:26:15.802" v="5539" actId="478"/>
          <ac:grpSpMkLst>
            <pc:docMk/>
            <pc:sldMk cId="3782830073" sldId="336"/>
            <ac:grpSpMk id="28" creationId="{9FF61D9D-D1F1-F742-BBD0-88A403190024}"/>
          </ac:grpSpMkLst>
        </pc:grpChg>
        <pc:grpChg chg="del">
          <ac:chgData name="Jedreck Acquissa" userId="2c0a51b5-c593-469c-ad77-d17122690429" providerId="ADAL" clId="{DDADAFCE-EAD2-4B84-8B17-B13BC126110B}" dt="2023-01-10T00:26:13.844" v="5538" actId="478"/>
          <ac:grpSpMkLst>
            <pc:docMk/>
            <pc:sldMk cId="3782830073" sldId="336"/>
            <ac:grpSpMk id="29" creationId="{43E93B5D-0888-5762-1622-C86E29E9F7D9}"/>
          </ac:grpSpMkLst>
        </pc:grpChg>
        <pc:grpChg chg="del">
          <ac:chgData name="Jedreck Acquissa" userId="2c0a51b5-c593-469c-ad77-d17122690429" providerId="ADAL" clId="{DDADAFCE-EAD2-4B84-8B17-B13BC126110B}" dt="2023-01-10T00:26:10.910" v="5537" actId="478"/>
          <ac:grpSpMkLst>
            <pc:docMk/>
            <pc:sldMk cId="3782830073" sldId="336"/>
            <ac:grpSpMk id="30" creationId="{5B16EE97-79C9-8047-748E-2EBF5F602030}"/>
          </ac:grpSpMkLst>
        </pc:grpChg>
      </pc:sldChg>
      <pc:sldChg chg="addSp delSp modSp add mod">
        <pc:chgData name="Jedreck Acquissa" userId="2c0a51b5-c593-469c-ad77-d17122690429" providerId="ADAL" clId="{DDADAFCE-EAD2-4B84-8B17-B13BC126110B}" dt="2023-01-10T00:21:19.045" v="5465" actId="478"/>
        <pc:sldMkLst>
          <pc:docMk/>
          <pc:sldMk cId="3271636087" sldId="337"/>
        </pc:sldMkLst>
        <pc:spChg chg="mod">
          <ac:chgData name="Jedreck Acquissa" userId="2c0a51b5-c593-469c-ad77-d17122690429" providerId="ADAL" clId="{DDADAFCE-EAD2-4B84-8B17-B13BC126110B}" dt="2023-01-09T08:27:28.037" v="398" actId="20577"/>
          <ac:spMkLst>
            <pc:docMk/>
            <pc:sldMk cId="3271636087" sldId="337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09T20:50:30.982" v="3618" actId="478"/>
          <ac:spMkLst>
            <pc:docMk/>
            <pc:sldMk cId="3271636087" sldId="337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10T00:21:19.045" v="5465" actId="478"/>
          <ac:spMkLst>
            <pc:docMk/>
            <pc:sldMk cId="3271636087" sldId="337"/>
            <ac:spMk id="6" creationId="{D1B9568A-3587-C50A-14A4-EC8CAFFECAA5}"/>
          </ac:spMkLst>
        </pc:spChg>
        <pc:spChg chg="mod">
          <ac:chgData name="Jedreck Acquissa" userId="2c0a51b5-c593-469c-ad77-d17122690429" providerId="ADAL" clId="{DDADAFCE-EAD2-4B84-8B17-B13BC126110B}" dt="2023-01-09T21:00:23.131" v="3814" actId="20577"/>
          <ac:spMkLst>
            <pc:docMk/>
            <pc:sldMk cId="3271636087" sldId="337"/>
            <ac:spMk id="44" creationId="{85B11679-DA74-4FF4-AD56-631D74624548}"/>
          </ac:spMkLst>
        </pc:spChg>
        <pc:cxnChg chg="mod">
          <ac:chgData name="Jedreck Acquissa" userId="2c0a51b5-c593-469c-ad77-d17122690429" providerId="ADAL" clId="{DDADAFCE-EAD2-4B84-8B17-B13BC126110B}" dt="2023-01-09T08:11:48.615" v="153" actId="1076"/>
          <ac:cxnSpMkLst>
            <pc:docMk/>
            <pc:sldMk cId="3271636087" sldId="337"/>
            <ac:cxnSpMk id="3" creationId="{624713E2-52CC-4D8B-DAE6-9FE7546CE134}"/>
          </ac:cxnSpMkLst>
        </pc:cxnChg>
      </pc:sldChg>
      <pc:sldChg chg="addSp delSp modSp add mod ord">
        <pc:chgData name="Jedreck Acquissa" userId="2c0a51b5-c593-469c-ad77-d17122690429" providerId="ADAL" clId="{DDADAFCE-EAD2-4B84-8B17-B13BC126110B}" dt="2023-01-10T00:21:21.782" v="5466" actId="478"/>
        <pc:sldMkLst>
          <pc:docMk/>
          <pc:sldMk cId="1984298930" sldId="338"/>
        </pc:sldMkLst>
        <pc:spChg chg="mod">
          <ac:chgData name="Jedreck Acquissa" userId="2c0a51b5-c593-469c-ad77-d17122690429" providerId="ADAL" clId="{DDADAFCE-EAD2-4B84-8B17-B13BC126110B}" dt="2023-01-09T08:16:24.275" v="214" actId="20577"/>
          <ac:spMkLst>
            <pc:docMk/>
            <pc:sldMk cId="1984298930" sldId="338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09T20:50:25.811" v="3616" actId="478"/>
          <ac:spMkLst>
            <pc:docMk/>
            <pc:sldMk cId="1984298930" sldId="338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10T00:21:21.782" v="5466" actId="478"/>
          <ac:spMkLst>
            <pc:docMk/>
            <pc:sldMk cId="1984298930" sldId="338"/>
            <ac:spMk id="10" creationId="{1ED71350-3C3B-7AC4-4F25-31EF86A044E8}"/>
          </ac:spMkLst>
        </pc:spChg>
        <pc:spChg chg="mod">
          <ac:chgData name="Jedreck Acquissa" userId="2c0a51b5-c593-469c-ad77-d17122690429" providerId="ADAL" clId="{DDADAFCE-EAD2-4B84-8B17-B13BC126110B}" dt="2023-01-09T20:26:11.731" v="3578" actId="113"/>
          <ac:spMkLst>
            <pc:docMk/>
            <pc:sldMk cId="1984298930" sldId="338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09:55:00.312" v="1351" actId="14100"/>
          <ac:picMkLst>
            <pc:docMk/>
            <pc:sldMk cId="1984298930" sldId="338"/>
            <ac:picMk id="6" creationId="{AB73EFB7-EB8B-D5AF-4B4B-B665F0184DEA}"/>
          </ac:picMkLst>
        </pc:picChg>
        <pc:picChg chg="add mod">
          <ac:chgData name="Jedreck Acquissa" userId="2c0a51b5-c593-469c-ad77-d17122690429" providerId="ADAL" clId="{DDADAFCE-EAD2-4B84-8B17-B13BC126110B}" dt="2023-01-09T09:55:15.786" v="1353" actId="1076"/>
          <ac:picMkLst>
            <pc:docMk/>
            <pc:sldMk cId="1984298930" sldId="338"/>
            <ac:picMk id="9" creationId="{7885D08A-8163-D165-0758-5AB73C751724}"/>
          </ac:picMkLst>
        </pc:picChg>
      </pc:sldChg>
      <pc:sldChg chg="addSp delSp modSp add mod">
        <pc:chgData name="Jedreck Acquissa" userId="2c0a51b5-c593-469c-ad77-d17122690429" providerId="ADAL" clId="{DDADAFCE-EAD2-4B84-8B17-B13BC126110B}" dt="2023-01-10T00:21:15.957" v="5464" actId="478"/>
        <pc:sldMkLst>
          <pc:docMk/>
          <pc:sldMk cId="546900802" sldId="339"/>
        </pc:sldMkLst>
        <pc:spChg chg="mod">
          <ac:chgData name="Jedreck Acquissa" userId="2c0a51b5-c593-469c-ad77-d17122690429" providerId="ADAL" clId="{DDADAFCE-EAD2-4B84-8B17-B13BC126110B}" dt="2023-01-09T08:28:20.198" v="414" actId="20577"/>
          <ac:spMkLst>
            <pc:docMk/>
            <pc:sldMk cId="546900802" sldId="339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09T20:50:16.040" v="3614" actId="478"/>
          <ac:spMkLst>
            <pc:docMk/>
            <pc:sldMk cId="546900802" sldId="339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10T00:21:15.957" v="5464" actId="478"/>
          <ac:spMkLst>
            <pc:docMk/>
            <pc:sldMk cId="546900802" sldId="339"/>
            <ac:spMk id="9" creationId="{86A056C5-C706-4EA0-89C0-5FF195A015EA}"/>
          </ac:spMkLst>
        </pc:spChg>
        <pc:spChg chg="mod">
          <ac:chgData name="Jedreck Acquissa" userId="2c0a51b5-c593-469c-ad77-d17122690429" providerId="ADAL" clId="{DDADAFCE-EAD2-4B84-8B17-B13BC126110B}" dt="2023-01-09T21:29:40.712" v="4322" actId="14100"/>
          <ac:spMkLst>
            <pc:docMk/>
            <pc:sldMk cId="546900802" sldId="339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21:29:29.453" v="4320" actId="1076"/>
          <ac:picMkLst>
            <pc:docMk/>
            <pc:sldMk cId="546900802" sldId="339"/>
            <ac:picMk id="6" creationId="{6EE0F06D-9D28-7CF3-BAFA-64EDA5E51E70}"/>
          </ac:picMkLst>
        </pc:picChg>
        <pc:picChg chg="add mod">
          <ac:chgData name="Jedreck Acquissa" userId="2c0a51b5-c593-469c-ad77-d17122690429" providerId="ADAL" clId="{DDADAFCE-EAD2-4B84-8B17-B13BC126110B}" dt="2023-01-09T21:29:54.171" v="4324" actId="1076"/>
          <ac:picMkLst>
            <pc:docMk/>
            <pc:sldMk cId="546900802" sldId="339"/>
            <ac:picMk id="10" creationId="{3AFD213C-15B3-01AC-D66D-656CC0D07799}"/>
          </ac:picMkLst>
        </pc:picChg>
        <pc:picChg chg="mod">
          <ac:chgData name="Jedreck Acquissa" userId="2c0a51b5-c593-469c-ad77-d17122690429" providerId="ADAL" clId="{DDADAFCE-EAD2-4B84-8B17-B13BC126110B}" dt="2023-01-09T21:30:31.724" v="4331" actId="1076"/>
          <ac:picMkLst>
            <pc:docMk/>
            <pc:sldMk cId="546900802" sldId="339"/>
            <ac:picMk id="11" creationId="{37DB9DC1-B65D-0819-E457-42007D494DD9}"/>
          </ac:picMkLst>
        </pc:picChg>
        <pc:picChg chg="add mod">
          <ac:chgData name="Jedreck Acquissa" userId="2c0a51b5-c593-469c-ad77-d17122690429" providerId="ADAL" clId="{DDADAFCE-EAD2-4B84-8B17-B13BC126110B}" dt="2023-01-09T21:30:27.037" v="4329" actId="14100"/>
          <ac:picMkLst>
            <pc:docMk/>
            <pc:sldMk cId="546900802" sldId="339"/>
            <ac:picMk id="12" creationId="{11C6B26B-052B-8240-17FA-BC552B620F66}"/>
          </ac:picMkLst>
        </pc:picChg>
        <pc:cxnChg chg="mod">
          <ac:chgData name="Jedreck Acquissa" userId="2c0a51b5-c593-469c-ad77-d17122690429" providerId="ADAL" clId="{DDADAFCE-EAD2-4B84-8B17-B13BC126110B}" dt="2023-01-09T09:57:28.872" v="1356" actId="1076"/>
          <ac:cxnSpMkLst>
            <pc:docMk/>
            <pc:sldMk cId="546900802" sldId="339"/>
            <ac:cxnSpMk id="3" creationId="{624713E2-52CC-4D8B-DAE6-9FE7546CE134}"/>
          </ac:cxnSpMkLst>
        </pc:cxnChg>
      </pc:sldChg>
      <pc:sldChg chg="addSp delSp modSp add mod">
        <pc:chgData name="Jedreck Acquissa" userId="2c0a51b5-c593-469c-ad77-d17122690429" providerId="ADAL" clId="{DDADAFCE-EAD2-4B84-8B17-B13BC126110B}" dt="2023-01-10T00:21:09.339" v="5462" actId="478"/>
        <pc:sldMkLst>
          <pc:docMk/>
          <pc:sldMk cId="3002564691" sldId="340"/>
        </pc:sldMkLst>
        <pc:spChg chg="mod">
          <ac:chgData name="Jedreck Acquissa" userId="2c0a51b5-c593-469c-ad77-d17122690429" providerId="ADAL" clId="{DDADAFCE-EAD2-4B84-8B17-B13BC126110B}" dt="2023-01-09T08:31:49.077" v="453" actId="20577"/>
          <ac:spMkLst>
            <pc:docMk/>
            <pc:sldMk cId="3002564691" sldId="340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09T20:50:44.058" v="3622" actId="478"/>
          <ac:spMkLst>
            <pc:docMk/>
            <pc:sldMk cId="3002564691" sldId="340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10T00:21:09.339" v="5462" actId="478"/>
          <ac:spMkLst>
            <pc:docMk/>
            <pc:sldMk cId="3002564691" sldId="340"/>
            <ac:spMk id="6" creationId="{B2D40E27-5E7E-ECF2-C778-4A0F302BB232}"/>
          </ac:spMkLst>
        </pc:spChg>
        <pc:spChg chg="mod">
          <ac:chgData name="Jedreck Acquissa" userId="2c0a51b5-c593-469c-ad77-d17122690429" providerId="ADAL" clId="{DDADAFCE-EAD2-4B84-8B17-B13BC126110B}" dt="2023-01-09T21:12:57.972" v="4043" actId="20577"/>
          <ac:spMkLst>
            <pc:docMk/>
            <pc:sldMk cId="3002564691" sldId="340"/>
            <ac:spMk id="44" creationId="{85B11679-DA74-4FF4-AD56-631D74624548}"/>
          </ac:spMkLst>
        </pc:spChg>
        <pc:picChg chg="mod">
          <ac:chgData name="Jedreck Acquissa" userId="2c0a51b5-c593-469c-ad77-d17122690429" providerId="ADAL" clId="{DDADAFCE-EAD2-4B84-8B17-B13BC126110B}" dt="2023-01-09T21:05:00.571" v="3826" actId="14100"/>
          <ac:picMkLst>
            <pc:docMk/>
            <pc:sldMk cId="3002564691" sldId="340"/>
            <ac:picMk id="9" creationId="{79885E30-136F-CC6B-201C-910F159E3F6D}"/>
          </ac:picMkLst>
        </pc:picChg>
      </pc:sldChg>
      <pc:sldChg chg="addSp delSp modSp add mod ord">
        <pc:chgData name="Jedreck Acquissa" userId="2c0a51b5-c593-469c-ad77-d17122690429" providerId="ADAL" clId="{DDADAFCE-EAD2-4B84-8B17-B13BC126110B}" dt="2023-01-10T00:21:12.622" v="5463" actId="478"/>
        <pc:sldMkLst>
          <pc:docMk/>
          <pc:sldMk cId="2758222401" sldId="341"/>
        </pc:sldMkLst>
        <pc:spChg chg="mod">
          <ac:chgData name="Jedreck Acquissa" userId="2c0a51b5-c593-469c-ad77-d17122690429" providerId="ADAL" clId="{DDADAFCE-EAD2-4B84-8B17-B13BC126110B}" dt="2023-01-09T10:12:08.489" v="1628" actId="20577"/>
          <ac:spMkLst>
            <pc:docMk/>
            <pc:sldMk cId="2758222401" sldId="341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09T20:50:37.413" v="3620" actId="478"/>
          <ac:spMkLst>
            <pc:docMk/>
            <pc:sldMk cId="2758222401" sldId="341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09T20:49:41.154" v="3611" actId="478"/>
          <ac:spMkLst>
            <pc:docMk/>
            <pc:sldMk cId="2758222401" sldId="341"/>
            <ac:spMk id="10" creationId="{0E8483FF-3681-356E-8B48-189C98C8470A}"/>
          </ac:spMkLst>
        </pc:spChg>
        <pc:spChg chg="add del mod">
          <ac:chgData name="Jedreck Acquissa" userId="2c0a51b5-c593-469c-ad77-d17122690429" providerId="ADAL" clId="{DDADAFCE-EAD2-4B84-8B17-B13BC126110B}" dt="2023-01-10T00:21:12.622" v="5463" actId="478"/>
          <ac:spMkLst>
            <pc:docMk/>
            <pc:sldMk cId="2758222401" sldId="341"/>
            <ac:spMk id="11" creationId="{3BAF4899-ECF0-304A-B742-65646D9B47CB}"/>
          </ac:spMkLst>
        </pc:spChg>
        <pc:spChg chg="del mod">
          <ac:chgData name="Jedreck Acquissa" userId="2c0a51b5-c593-469c-ad77-d17122690429" providerId="ADAL" clId="{DDADAFCE-EAD2-4B84-8B17-B13BC126110B}" dt="2023-01-09T20:49:36.806" v="3609" actId="478"/>
          <ac:spMkLst>
            <pc:docMk/>
            <pc:sldMk cId="2758222401" sldId="341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21:03:25.327" v="3820" actId="14100"/>
          <ac:picMkLst>
            <pc:docMk/>
            <pc:sldMk cId="2758222401" sldId="341"/>
            <ac:picMk id="6" creationId="{5E25E057-5B0F-7512-7B73-5EA0A2569616}"/>
          </ac:picMkLst>
        </pc:picChg>
        <pc:picChg chg="add mod">
          <ac:chgData name="Jedreck Acquissa" userId="2c0a51b5-c593-469c-ad77-d17122690429" providerId="ADAL" clId="{DDADAFCE-EAD2-4B84-8B17-B13BC126110B}" dt="2023-01-09T21:03:44.875" v="3821" actId="1076"/>
          <ac:picMkLst>
            <pc:docMk/>
            <pc:sldMk cId="2758222401" sldId="341"/>
            <ac:picMk id="12" creationId="{30647481-070E-0A77-0FF1-147102956D6C}"/>
          </ac:picMkLst>
        </pc:picChg>
      </pc:sldChg>
      <pc:sldChg chg="new del">
        <pc:chgData name="Jedreck Acquissa" userId="2c0a51b5-c593-469c-ad77-d17122690429" providerId="ADAL" clId="{DDADAFCE-EAD2-4B84-8B17-B13BC126110B}" dt="2023-01-09T08:29:51.836" v="420" actId="47"/>
        <pc:sldMkLst>
          <pc:docMk/>
          <pc:sldMk cId="3714562312" sldId="341"/>
        </pc:sldMkLst>
      </pc:sldChg>
      <pc:sldChg chg="addSp delSp modSp add del mod">
        <pc:chgData name="Jedreck Acquissa" userId="2c0a51b5-c593-469c-ad77-d17122690429" providerId="ADAL" clId="{DDADAFCE-EAD2-4B84-8B17-B13BC126110B}" dt="2023-01-09T21:28:31.369" v="4313" actId="47"/>
        <pc:sldMkLst>
          <pc:docMk/>
          <pc:sldMk cId="4148662654" sldId="342"/>
        </pc:sldMkLst>
        <pc:spChg chg="mod">
          <ac:chgData name="Jedreck Acquissa" userId="2c0a51b5-c593-469c-ad77-d17122690429" providerId="ADAL" clId="{DDADAFCE-EAD2-4B84-8B17-B13BC126110B}" dt="2023-01-09T08:32:57.013" v="473" actId="20577"/>
          <ac:spMkLst>
            <pc:docMk/>
            <pc:sldMk cId="4148662654" sldId="342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09T20:50:53.656" v="3624" actId="478"/>
          <ac:spMkLst>
            <pc:docMk/>
            <pc:sldMk cId="4148662654" sldId="342"/>
            <ac:spMk id="4" creationId="{905959F4-7A7F-47AB-B339-AF4FE856EF0A}"/>
          </ac:spMkLst>
        </pc:spChg>
        <pc:spChg chg="add mod">
          <ac:chgData name="Jedreck Acquissa" userId="2c0a51b5-c593-469c-ad77-d17122690429" providerId="ADAL" clId="{DDADAFCE-EAD2-4B84-8B17-B13BC126110B}" dt="2023-01-09T20:50:54.360" v="3625"/>
          <ac:spMkLst>
            <pc:docMk/>
            <pc:sldMk cId="4148662654" sldId="342"/>
            <ac:spMk id="6" creationId="{59760D27-1FC9-6999-10F2-5BCAC6F457CB}"/>
          </ac:spMkLst>
        </pc:spChg>
      </pc:sldChg>
      <pc:sldChg chg="addSp delSp modSp add mod">
        <pc:chgData name="Jedreck Acquissa" userId="2c0a51b5-c593-469c-ad77-d17122690429" providerId="ADAL" clId="{DDADAFCE-EAD2-4B84-8B17-B13BC126110B}" dt="2023-01-10T00:20:59.848" v="5460" actId="478"/>
        <pc:sldMkLst>
          <pc:docMk/>
          <pc:sldMk cId="965761558" sldId="343"/>
        </pc:sldMkLst>
        <pc:spChg chg="mod">
          <ac:chgData name="Jedreck Acquissa" userId="2c0a51b5-c593-469c-ad77-d17122690429" providerId="ADAL" clId="{DDADAFCE-EAD2-4B84-8B17-B13BC126110B}" dt="2023-01-09T08:35:56.965" v="526" actId="255"/>
          <ac:spMkLst>
            <pc:docMk/>
            <pc:sldMk cId="965761558" sldId="343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09T20:50:59.261" v="3626" actId="478"/>
          <ac:spMkLst>
            <pc:docMk/>
            <pc:sldMk cId="965761558" sldId="343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10T00:20:59.848" v="5460" actId="478"/>
          <ac:spMkLst>
            <pc:docMk/>
            <pc:sldMk cId="965761558" sldId="343"/>
            <ac:spMk id="6" creationId="{E7084699-CFCF-8C6B-0352-78EC7C8ECFBA}"/>
          </ac:spMkLst>
        </pc:spChg>
        <pc:spChg chg="mod">
          <ac:chgData name="Jedreck Acquissa" userId="2c0a51b5-c593-469c-ad77-d17122690429" providerId="ADAL" clId="{DDADAFCE-EAD2-4B84-8B17-B13BC126110B}" dt="2023-01-09T21:21:15.240" v="4057" actId="20577"/>
          <ac:spMkLst>
            <pc:docMk/>
            <pc:sldMk cId="965761558" sldId="343"/>
            <ac:spMk id="44" creationId="{85B11679-DA74-4FF4-AD56-631D74624548}"/>
          </ac:spMkLst>
        </pc:spChg>
        <pc:picChg chg="mod">
          <ac:chgData name="Jedreck Acquissa" userId="2c0a51b5-c593-469c-ad77-d17122690429" providerId="ADAL" clId="{DDADAFCE-EAD2-4B84-8B17-B13BC126110B}" dt="2023-01-09T21:21:56.999" v="4058" actId="1076"/>
          <ac:picMkLst>
            <pc:docMk/>
            <pc:sldMk cId="965761558" sldId="343"/>
            <ac:picMk id="9" creationId="{4080BE99-6F28-4B7C-8384-6BFFCDC96313}"/>
          </ac:picMkLst>
        </pc:picChg>
        <pc:picChg chg="mod">
          <ac:chgData name="Jedreck Acquissa" userId="2c0a51b5-c593-469c-ad77-d17122690429" providerId="ADAL" clId="{DDADAFCE-EAD2-4B84-8B17-B13BC126110B}" dt="2023-01-09T21:21:56.999" v="4058" actId="1076"/>
          <ac:picMkLst>
            <pc:docMk/>
            <pc:sldMk cId="965761558" sldId="343"/>
            <ac:picMk id="10" creationId="{090A5C80-97D3-03CD-95F9-F38C2C0F2090}"/>
          </ac:picMkLst>
        </pc:picChg>
        <pc:picChg chg="mod">
          <ac:chgData name="Jedreck Acquissa" userId="2c0a51b5-c593-469c-ad77-d17122690429" providerId="ADAL" clId="{DDADAFCE-EAD2-4B84-8B17-B13BC126110B}" dt="2023-01-09T21:21:56.999" v="4058" actId="1076"/>
          <ac:picMkLst>
            <pc:docMk/>
            <pc:sldMk cId="965761558" sldId="343"/>
            <ac:picMk id="11" creationId="{2D020451-B2DC-2412-715E-80DB9E4D20AF}"/>
          </ac:picMkLst>
        </pc:picChg>
      </pc:sldChg>
      <pc:sldChg chg="addSp delSp modSp add mod">
        <pc:chgData name="Jedreck Acquissa" userId="2c0a51b5-c593-469c-ad77-d17122690429" providerId="ADAL" clId="{DDADAFCE-EAD2-4B84-8B17-B13BC126110B}" dt="2023-01-10T00:20:51.237" v="5458" actId="478"/>
        <pc:sldMkLst>
          <pc:docMk/>
          <pc:sldMk cId="3924015013" sldId="344"/>
        </pc:sldMkLst>
        <pc:spChg chg="mod">
          <ac:chgData name="Jedreck Acquissa" userId="2c0a51b5-c593-469c-ad77-d17122690429" providerId="ADAL" clId="{DDADAFCE-EAD2-4B84-8B17-B13BC126110B}" dt="2023-01-09T08:37:42.774" v="534" actId="20577"/>
          <ac:spMkLst>
            <pc:docMk/>
            <pc:sldMk cId="3924015013" sldId="344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51.237" v="5458" actId="478"/>
          <ac:spMkLst>
            <pc:docMk/>
            <pc:sldMk cId="3924015013" sldId="344"/>
            <ac:spMk id="4" creationId="{905959F4-7A7F-47AB-B339-AF4FE856EF0A}"/>
          </ac:spMkLst>
        </pc:spChg>
        <pc:spChg chg="add mod">
          <ac:chgData name="Jedreck Acquissa" userId="2c0a51b5-c593-469c-ad77-d17122690429" providerId="ADAL" clId="{DDADAFCE-EAD2-4B84-8B17-B13BC126110B}" dt="2023-01-09T21:27:22.709" v="4311" actId="1076"/>
          <ac:spMkLst>
            <pc:docMk/>
            <pc:sldMk cId="3924015013" sldId="344"/>
            <ac:spMk id="11" creationId="{1A35F9AD-41B7-7C0C-B265-7B41C13AFD48}"/>
          </ac:spMkLst>
        </pc:spChg>
        <pc:picChg chg="mod">
          <ac:chgData name="Jedreck Acquissa" userId="2c0a51b5-c593-469c-ad77-d17122690429" providerId="ADAL" clId="{DDADAFCE-EAD2-4B84-8B17-B13BC126110B}" dt="2023-01-09T21:23:04.159" v="4067" actId="1076"/>
          <ac:picMkLst>
            <pc:docMk/>
            <pc:sldMk cId="3924015013" sldId="344"/>
            <ac:picMk id="6" creationId="{5CF8F8A4-AC65-82F4-69A4-27137133BFE1}"/>
          </ac:picMkLst>
        </pc:picChg>
        <pc:picChg chg="mod">
          <ac:chgData name="Jedreck Acquissa" userId="2c0a51b5-c593-469c-ad77-d17122690429" providerId="ADAL" clId="{DDADAFCE-EAD2-4B84-8B17-B13BC126110B}" dt="2023-01-09T21:22:41.189" v="4063" actId="1076"/>
          <ac:picMkLst>
            <pc:docMk/>
            <pc:sldMk cId="3924015013" sldId="344"/>
            <ac:picMk id="8" creationId="{5B82A552-94B0-A991-60F5-8ACF5F1E15E5}"/>
          </ac:picMkLst>
        </pc:picChg>
        <pc:picChg chg="del mod">
          <ac:chgData name="Jedreck Acquissa" userId="2c0a51b5-c593-469c-ad77-d17122690429" providerId="ADAL" clId="{DDADAFCE-EAD2-4B84-8B17-B13BC126110B}" dt="2023-01-09T21:22:37.649" v="4061" actId="478"/>
          <ac:picMkLst>
            <pc:docMk/>
            <pc:sldMk cId="3924015013" sldId="344"/>
            <ac:picMk id="9" creationId="{34C16DAA-93A7-6277-2289-5F36AC7888FC}"/>
          </ac:picMkLst>
        </pc:picChg>
        <pc:picChg chg="mod">
          <ac:chgData name="Jedreck Acquissa" userId="2c0a51b5-c593-469c-ad77-d17122690429" providerId="ADAL" clId="{DDADAFCE-EAD2-4B84-8B17-B13BC126110B}" dt="2023-01-09T21:27:32.684" v="4312" actId="1076"/>
          <ac:picMkLst>
            <pc:docMk/>
            <pc:sldMk cId="3924015013" sldId="344"/>
            <ac:picMk id="10" creationId="{F48CC566-E2BA-7A90-FD2A-3579D45AA147}"/>
          </ac:picMkLst>
        </pc:picChg>
      </pc:sldChg>
      <pc:sldChg chg="delSp modSp add mod">
        <pc:chgData name="Jedreck Acquissa" userId="2c0a51b5-c593-469c-ad77-d17122690429" providerId="ADAL" clId="{DDADAFCE-EAD2-4B84-8B17-B13BC126110B}" dt="2023-01-10T00:20:48.921" v="5457" actId="478"/>
        <pc:sldMkLst>
          <pc:docMk/>
          <pc:sldMk cId="1783475941" sldId="345"/>
        </pc:sldMkLst>
        <pc:spChg chg="mod">
          <ac:chgData name="Jedreck Acquissa" userId="2c0a51b5-c593-469c-ad77-d17122690429" providerId="ADAL" clId="{DDADAFCE-EAD2-4B84-8B17-B13BC126110B}" dt="2023-01-09T08:40:50.923" v="560" actId="20577"/>
          <ac:spMkLst>
            <pc:docMk/>
            <pc:sldMk cId="1783475941" sldId="345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48.921" v="5457" actId="478"/>
          <ac:spMkLst>
            <pc:docMk/>
            <pc:sldMk cId="1783475941" sldId="345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21:34:13.105" v="4483" actId="20577"/>
          <ac:spMkLst>
            <pc:docMk/>
            <pc:sldMk cId="1783475941" sldId="345"/>
            <ac:spMk id="44" creationId="{85B11679-DA74-4FF4-AD56-631D74624548}"/>
          </ac:spMkLst>
        </pc:spChg>
        <pc:picChg chg="mod">
          <ac:chgData name="Jedreck Acquissa" userId="2c0a51b5-c593-469c-ad77-d17122690429" providerId="ADAL" clId="{DDADAFCE-EAD2-4B84-8B17-B13BC126110B}" dt="2023-01-09T21:33:44.508" v="4467" actId="14100"/>
          <ac:picMkLst>
            <pc:docMk/>
            <pc:sldMk cId="1783475941" sldId="345"/>
            <ac:picMk id="6" creationId="{2F224286-54B3-738F-75C6-BCBA8AFCEA75}"/>
          </ac:picMkLst>
        </pc:picChg>
        <pc:picChg chg="mod">
          <ac:chgData name="Jedreck Acquissa" userId="2c0a51b5-c593-469c-ad77-d17122690429" providerId="ADAL" clId="{DDADAFCE-EAD2-4B84-8B17-B13BC126110B}" dt="2023-01-09T21:33:51.432" v="4469" actId="1076"/>
          <ac:picMkLst>
            <pc:docMk/>
            <pc:sldMk cId="1783475941" sldId="345"/>
            <ac:picMk id="9" creationId="{686FD2F2-D36E-5E6A-420D-4227759C48D5}"/>
          </ac:picMkLst>
        </pc:picChg>
      </pc:sldChg>
      <pc:sldChg chg="addSp delSp modSp add mod">
        <pc:chgData name="Jedreck Acquissa" userId="2c0a51b5-c593-469c-ad77-d17122690429" providerId="ADAL" clId="{DDADAFCE-EAD2-4B84-8B17-B13BC126110B}" dt="2023-01-10T00:20:44.090" v="5455" actId="478"/>
        <pc:sldMkLst>
          <pc:docMk/>
          <pc:sldMk cId="2701967808" sldId="346"/>
        </pc:sldMkLst>
        <pc:spChg chg="mod">
          <ac:chgData name="Jedreck Acquissa" userId="2c0a51b5-c593-469c-ad77-d17122690429" providerId="ADAL" clId="{DDADAFCE-EAD2-4B84-8B17-B13BC126110B}" dt="2023-01-09T08:42:27.991" v="597" actId="20577"/>
          <ac:spMkLst>
            <pc:docMk/>
            <pc:sldMk cId="2701967808" sldId="346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10T00:20:44.090" v="5455" actId="478"/>
          <ac:spMkLst>
            <pc:docMk/>
            <pc:sldMk cId="2701967808" sldId="346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09T10:41:57.313" v="1841" actId="478"/>
          <ac:spMkLst>
            <pc:docMk/>
            <pc:sldMk cId="2701967808" sldId="346"/>
            <ac:spMk id="9" creationId="{00910964-3AC7-9B48-8EED-4745A2DA5D86}"/>
          </ac:spMkLst>
        </pc:spChg>
        <pc:spChg chg="del mod">
          <ac:chgData name="Jedreck Acquissa" userId="2c0a51b5-c593-469c-ad77-d17122690429" providerId="ADAL" clId="{DDADAFCE-EAD2-4B84-8B17-B13BC126110B}" dt="2023-01-09T10:41:54.633" v="1840" actId="478"/>
          <ac:spMkLst>
            <pc:docMk/>
            <pc:sldMk cId="2701967808" sldId="346"/>
            <ac:spMk id="44" creationId="{85B11679-DA74-4FF4-AD56-631D74624548}"/>
          </ac:spMkLst>
        </pc:spChg>
        <pc:picChg chg="add del">
          <ac:chgData name="Jedreck Acquissa" userId="2c0a51b5-c593-469c-ad77-d17122690429" providerId="ADAL" clId="{DDADAFCE-EAD2-4B84-8B17-B13BC126110B}" dt="2023-01-09T10:42:11.270" v="1843" actId="478"/>
          <ac:picMkLst>
            <pc:docMk/>
            <pc:sldMk cId="2701967808" sldId="346"/>
            <ac:picMk id="11" creationId="{E71559EE-7644-0CFC-DDAC-C6F4A4C0CFF8}"/>
          </ac:picMkLst>
        </pc:picChg>
        <pc:picChg chg="add mod">
          <ac:chgData name="Jedreck Acquissa" userId="2c0a51b5-c593-469c-ad77-d17122690429" providerId="ADAL" clId="{DDADAFCE-EAD2-4B84-8B17-B13BC126110B}" dt="2023-01-09T10:42:48.840" v="1845" actId="1076"/>
          <ac:picMkLst>
            <pc:docMk/>
            <pc:sldMk cId="2701967808" sldId="346"/>
            <ac:picMk id="13" creationId="{743FA768-B2EC-A3C6-3D40-7F9BB95E64B8}"/>
          </ac:picMkLst>
        </pc:picChg>
      </pc:sldChg>
      <pc:sldChg chg="modSp add mod ord">
        <pc:chgData name="Jedreck Acquissa" userId="2c0a51b5-c593-469c-ad77-d17122690429" providerId="ADAL" clId="{DDADAFCE-EAD2-4B84-8B17-B13BC126110B}" dt="2023-01-09T08:41:59.544" v="579" actId="6549"/>
        <pc:sldMkLst>
          <pc:docMk/>
          <pc:sldMk cId="2551788305" sldId="347"/>
        </pc:sldMkLst>
        <pc:spChg chg="mod">
          <ac:chgData name="Jedreck Acquissa" userId="2c0a51b5-c593-469c-ad77-d17122690429" providerId="ADAL" clId="{DDADAFCE-EAD2-4B84-8B17-B13BC126110B}" dt="2023-01-09T08:41:59.544" v="579" actId="6549"/>
          <ac:spMkLst>
            <pc:docMk/>
            <pc:sldMk cId="2551788305" sldId="347"/>
            <ac:spMk id="4" creationId="{51F75CB8-9EE7-DD15-CFBF-76799C2B9F79}"/>
          </ac:spMkLst>
        </pc:spChg>
      </pc:sldChg>
      <pc:sldChg chg="addSp delSp modSp add mod">
        <pc:chgData name="Jedreck Acquissa" userId="2c0a51b5-c593-469c-ad77-d17122690429" providerId="ADAL" clId="{DDADAFCE-EAD2-4B84-8B17-B13BC126110B}" dt="2023-01-10T00:20:36.728" v="5451" actId="478"/>
        <pc:sldMkLst>
          <pc:docMk/>
          <pc:sldMk cId="1209183270" sldId="348"/>
        </pc:sldMkLst>
        <pc:spChg chg="mod">
          <ac:chgData name="Jedreck Acquissa" userId="2c0a51b5-c593-469c-ad77-d17122690429" providerId="ADAL" clId="{DDADAFCE-EAD2-4B84-8B17-B13BC126110B}" dt="2023-01-09T08:43:20.583" v="626" actId="20577"/>
          <ac:spMkLst>
            <pc:docMk/>
            <pc:sldMk cId="1209183270" sldId="348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10T00:20:36.728" v="5451" actId="478"/>
          <ac:spMkLst>
            <pc:docMk/>
            <pc:sldMk cId="1209183270" sldId="348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09T10:43:54.094" v="1855"/>
          <ac:spMkLst>
            <pc:docMk/>
            <pc:sldMk cId="1209183270" sldId="348"/>
            <ac:spMk id="6" creationId="{E8BDF092-1245-82CF-1258-8E49729CD975}"/>
          </ac:spMkLst>
        </pc:spChg>
        <pc:spChg chg="add mod">
          <ac:chgData name="Jedreck Acquissa" userId="2c0a51b5-c593-469c-ad77-d17122690429" providerId="ADAL" clId="{DDADAFCE-EAD2-4B84-8B17-B13BC126110B}" dt="2023-01-09T12:37:36.737" v="3248" actId="115"/>
          <ac:spMkLst>
            <pc:docMk/>
            <pc:sldMk cId="1209183270" sldId="348"/>
            <ac:spMk id="9" creationId="{7B8EA4EE-E2F6-15D9-C6BE-C6D6B2FA67CD}"/>
          </ac:spMkLst>
        </pc:spChg>
        <pc:spChg chg="add mod">
          <ac:chgData name="Jedreck Acquissa" userId="2c0a51b5-c593-469c-ad77-d17122690429" providerId="ADAL" clId="{DDADAFCE-EAD2-4B84-8B17-B13BC126110B}" dt="2023-01-09T12:41:09.287" v="3355" actId="20577"/>
          <ac:spMkLst>
            <pc:docMk/>
            <pc:sldMk cId="1209183270" sldId="348"/>
            <ac:spMk id="10" creationId="{3BAE2073-70A8-E465-6D8C-CA37D1E5AD57}"/>
          </ac:spMkLst>
        </pc:spChg>
        <pc:spChg chg="mod">
          <ac:chgData name="Jedreck Acquissa" userId="2c0a51b5-c593-469c-ad77-d17122690429" providerId="ADAL" clId="{DDADAFCE-EAD2-4B84-8B17-B13BC126110B}" dt="2023-01-09T12:37:30.113" v="3247" actId="115"/>
          <ac:spMkLst>
            <pc:docMk/>
            <pc:sldMk cId="1209183270" sldId="348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10:55:13.479" v="2053" actId="1076"/>
          <ac:picMkLst>
            <pc:docMk/>
            <pc:sldMk cId="1209183270" sldId="348"/>
            <ac:picMk id="12" creationId="{53144AEA-991F-C533-D7DC-805C97099342}"/>
          </ac:picMkLst>
        </pc:picChg>
        <pc:picChg chg="add del">
          <ac:chgData name="Jedreck Acquissa" userId="2c0a51b5-c593-469c-ad77-d17122690429" providerId="ADAL" clId="{DDADAFCE-EAD2-4B84-8B17-B13BC126110B}" dt="2023-01-09T10:54:20.740" v="2044" actId="478"/>
          <ac:picMkLst>
            <pc:docMk/>
            <pc:sldMk cId="1209183270" sldId="348"/>
            <ac:picMk id="14" creationId="{C66A373D-D62A-CE89-ABB2-AC8344317E4B}"/>
          </ac:picMkLst>
        </pc:picChg>
        <pc:picChg chg="add mod">
          <ac:chgData name="Jedreck Acquissa" userId="2c0a51b5-c593-469c-ad77-d17122690429" providerId="ADAL" clId="{DDADAFCE-EAD2-4B84-8B17-B13BC126110B}" dt="2023-01-09T10:55:13.479" v="2053" actId="1076"/>
          <ac:picMkLst>
            <pc:docMk/>
            <pc:sldMk cId="1209183270" sldId="348"/>
            <ac:picMk id="16" creationId="{72D8BB43-B401-4C7D-DD29-CA5A350D35CD}"/>
          </ac:picMkLst>
        </pc:picChg>
        <pc:picChg chg="add mod">
          <ac:chgData name="Jedreck Acquissa" userId="2c0a51b5-c593-469c-ad77-d17122690429" providerId="ADAL" clId="{DDADAFCE-EAD2-4B84-8B17-B13BC126110B}" dt="2023-01-09T10:55:10.284" v="2051" actId="571"/>
          <ac:picMkLst>
            <pc:docMk/>
            <pc:sldMk cId="1209183270" sldId="348"/>
            <ac:picMk id="17" creationId="{AA457915-9B2E-424B-A3CE-69ADC285FBB1}"/>
          </ac:picMkLst>
        </pc:picChg>
        <pc:picChg chg="add mod">
          <ac:chgData name="Jedreck Acquissa" userId="2c0a51b5-c593-469c-ad77-d17122690429" providerId="ADAL" clId="{DDADAFCE-EAD2-4B84-8B17-B13BC126110B}" dt="2023-01-09T10:55:10.284" v="2051" actId="571"/>
          <ac:picMkLst>
            <pc:docMk/>
            <pc:sldMk cId="1209183270" sldId="348"/>
            <ac:picMk id="18" creationId="{0B7ECF68-FC29-2621-B867-46189E5E855E}"/>
          </ac:picMkLst>
        </pc:picChg>
        <pc:picChg chg="add mod">
          <ac:chgData name="Jedreck Acquissa" userId="2c0a51b5-c593-469c-ad77-d17122690429" providerId="ADAL" clId="{DDADAFCE-EAD2-4B84-8B17-B13BC126110B}" dt="2023-01-09T10:56:37.476" v="2060" actId="1076"/>
          <ac:picMkLst>
            <pc:docMk/>
            <pc:sldMk cId="1209183270" sldId="348"/>
            <ac:picMk id="20" creationId="{5EAEBC0A-B3D6-689E-C40A-A84BCA3E219E}"/>
          </ac:picMkLst>
        </pc:picChg>
      </pc:sldChg>
      <pc:sldChg chg="addSp delSp modSp add mod">
        <pc:chgData name="Jedreck Acquissa" userId="2c0a51b5-c593-469c-ad77-d17122690429" providerId="ADAL" clId="{DDADAFCE-EAD2-4B84-8B17-B13BC126110B}" dt="2023-01-10T00:20:38.963" v="5452" actId="478"/>
        <pc:sldMkLst>
          <pc:docMk/>
          <pc:sldMk cId="3335913537" sldId="349"/>
        </pc:sldMkLst>
        <pc:spChg chg="mod">
          <ac:chgData name="Jedreck Acquissa" userId="2c0a51b5-c593-469c-ad77-d17122690429" providerId="ADAL" clId="{DDADAFCE-EAD2-4B84-8B17-B13BC126110B}" dt="2023-01-09T08:50:46.193" v="667" actId="20577"/>
          <ac:spMkLst>
            <pc:docMk/>
            <pc:sldMk cId="3335913537" sldId="349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38.963" v="5452" actId="478"/>
          <ac:spMkLst>
            <pc:docMk/>
            <pc:sldMk cId="3335913537" sldId="349"/>
            <ac:spMk id="4" creationId="{905959F4-7A7F-47AB-B339-AF4FE856EF0A}"/>
          </ac:spMkLst>
        </pc:spChg>
        <pc:spChg chg="add mod">
          <ac:chgData name="Jedreck Acquissa" userId="2c0a51b5-c593-469c-ad77-d17122690429" providerId="ADAL" clId="{DDADAFCE-EAD2-4B84-8B17-B13BC126110B}" dt="2023-01-09T22:37:15.770" v="4690" actId="208"/>
          <ac:spMkLst>
            <pc:docMk/>
            <pc:sldMk cId="3335913537" sldId="349"/>
            <ac:spMk id="6" creationId="{4A17E598-3C8F-ECF1-3999-F096D15EB4EE}"/>
          </ac:spMkLst>
        </pc:spChg>
        <pc:spChg chg="add mod">
          <ac:chgData name="Jedreck Acquissa" userId="2c0a51b5-c593-469c-ad77-d17122690429" providerId="ADAL" clId="{DDADAFCE-EAD2-4B84-8B17-B13BC126110B}" dt="2023-01-09T22:37:15.770" v="4690" actId="208"/>
          <ac:spMkLst>
            <pc:docMk/>
            <pc:sldMk cId="3335913537" sldId="349"/>
            <ac:spMk id="9" creationId="{6C43337E-A807-1A5A-5734-478F29418D80}"/>
          </ac:spMkLst>
        </pc:spChg>
        <pc:spChg chg="add del mod">
          <ac:chgData name="Jedreck Acquissa" userId="2c0a51b5-c593-469c-ad77-d17122690429" providerId="ADAL" clId="{DDADAFCE-EAD2-4B84-8B17-B13BC126110B}" dt="2023-01-09T10:59:21.515" v="2062" actId="478"/>
          <ac:spMkLst>
            <pc:docMk/>
            <pc:sldMk cId="3335913537" sldId="349"/>
            <ac:spMk id="9" creationId="{791DF6DB-FB1E-E152-7427-F763CD388E32}"/>
          </ac:spMkLst>
        </pc:spChg>
        <pc:spChg chg="add del mod">
          <ac:chgData name="Jedreck Acquissa" userId="2c0a51b5-c593-469c-ad77-d17122690429" providerId="ADAL" clId="{DDADAFCE-EAD2-4B84-8B17-B13BC126110B}" dt="2023-01-09T11:01:27.650" v="2067" actId="478"/>
          <ac:spMkLst>
            <pc:docMk/>
            <pc:sldMk cId="3335913537" sldId="349"/>
            <ac:spMk id="10" creationId="{A298C933-691E-C850-7E99-CCF55D40BAA6}"/>
          </ac:spMkLst>
        </pc:spChg>
        <pc:spChg chg="add mod">
          <ac:chgData name="Jedreck Acquissa" userId="2c0a51b5-c593-469c-ad77-d17122690429" providerId="ADAL" clId="{DDADAFCE-EAD2-4B84-8B17-B13BC126110B}" dt="2023-01-09T11:33:50.803" v="2383" actId="1076"/>
          <ac:spMkLst>
            <pc:docMk/>
            <pc:sldMk cId="3335913537" sldId="349"/>
            <ac:spMk id="11" creationId="{50196F53-06BA-EC95-12C3-39A6AE9C942A}"/>
          </ac:spMkLst>
        </pc:spChg>
        <pc:spChg chg="add mod">
          <ac:chgData name="Jedreck Acquissa" userId="2c0a51b5-c593-469c-ad77-d17122690429" providerId="ADAL" clId="{DDADAFCE-EAD2-4B84-8B17-B13BC126110B}" dt="2023-01-09T11:03:38.760" v="2087" actId="20577"/>
          <ac:spMkLst>
            <pc:docMk/>
            <pc:sldMk cId="3335913537" sldId="349"/>
            <ac:spMk id="12" creationId="{B6B0A771-0070-79EA-CA42-5C275CCB79B1}"/>
          </ac:spMkLst>
        </pc:spChg>
        <pc:spChg chg="add mod">
          <ac:chgData name="Jedreck Acquissa" userId="2c0a51b5-c593-469c-ad77-d17122690429" providerId="ADAL" clId="{DDADAFCE-EAD2-4B84-8B17-B13BC126110B}" dt="2023-01-09T11:04:44.048" v="2101" actId="207"/>
          <ac:spMkLst>
            <pc:docMk/>
            <pc:sldMk cId="3335913537" sldId="349"/>
            <ac:spMk id="13" creationId="{B2EEC2E8-1FFD-248A-1326-AC15D7B4BE26}"/>
          </ac:spMkLst>
        </pc:spChg>
        <pc:spChg chg="add mod">
          <ac:chgData name="Jedreck Acquissa" userId="2c0a51b5-c593-469c-ad77-d17122690429" providerId="ADAL" clId="{DDADAFCE-EAD2-4B84-8B17-B13BC126110B}" dt="2023-01-09T11:04:59.916" v="2104" actId="1076"/>
          <ac:spMkLst>
            <pc:docMk/>
            <pc:sldMk cId="3335913537" sldId="349"/>
            <ac:spMk id="14" creationId="{A6E73B00-1BCF-DB82-37EC-DE9B47DF5830}"/>
          </ac:spMkLst>
        </pc:spChg>
        <pc:spChg chg="add mod">
          <ac:chgData name="Jedreck Acquissa" userId="2c0a51b5-c593-469c-ad77-d17122690429" providerId="ADAL" clId="{DDADAFCE-EAD2-4B84-8B17-B13BC126110B}" dt="2023-01-09T11:24:29.642" v="2307" actId="1076"/>
          <ac:spMkLst>
            <pc:docMk/>
            <pc:sldMk cId="3335913537" sldId="349"/>
            <ac:spMk id="15" creationId="{AE9F9BE3-F89C-315E-68CF-E9052FA2A870}"/>
          </ac:spMkLst>
        </pc:spChg>
        <pc:spChg chg="add mod">
          <ac:chgData name="Jedreck Acquissa" userId="2c0a51b5-c593-469c-ad77-d17122690429" providerId="ADAL" clId="{DDADAFCE-EAD2-4B84-8B17-B13BC126110B}" dt="2023-01-09T11:06:11.022" v="2128" actId="20577"/>
          <ac:spMkLst>
            <pc:docMk/>
            <pc:sldMk cId="3335913537" sldId="349"/>
            <ac:spMk id="16" creationId="{968281D2-1141-9567-A39C-11C7F6B63E79}"/>
          </ac:spMkLst>
        </pc:spChg>
        <pc:spChg chg="add mod">
          <ac:chgData name="Jedreck Acquissa" userId="2c0a51b5-c593-469c-ad77-d17122690429" providerId="ADAL" clId="{DDADAFCE-EAD2-4B84-8B17-B13BC126110B}" dt="2023-01-09T22:42:31.936" v="4733" actId="1076"/>
          <ac:spMkLst>
            <pc:docMk/>
            <pc:sldMk cId="3335913537" sldId="349"/>
            <ac:spMk id="20" creationId="{900350E4-9AFB-BFB2-FCC0-27CF6AB23CF0}"/>
          </ac:spMkLst>
        </pc:spChg>
        <pc:spChg chg="add del mod">
          <ac:chgData name="Jedreck Acquissa" userId="2c0a51b5-c593-469c-ad77-d17122690429" providerId="ADAL" clId="{DDADAFCE-EAD2-4B84-8B17-B13BC126110B}" dt="2023-01-09T11:09:49.549" v="2161"/>
          <ac:spMkLst>
            <pc:docMk/>
            <pc:sldMk cId="3335913537" sldId="349"/>
            <ac:spMk id="21" creationId="{A75D813C-7C2A-F2CA-3058-CA1E197833E2}"/>
          </ac:spMkLst>
        </pc:spChg>
        <pc:spChg chg="add del mod">
          <ac:chgData name="Jedreck Acquissa" userId="2c0a51b5-c593-469c-ad77-d17122690429" providerId="ADAL" clId="{DDADAFCE-EAD2-4B84-8B17-B13BC126110B}" dt="2023-01-09T11:09:54.999" v="2163"/>
          <ac:spMkLst>
            <pc:docMk/>
            <pc:sldMk cId="3335913537" sldId="349"/>
            <ac:spMk id="22" creationId="{8EA51F02-58E3-2BE1-399F-B6365E772D07}"/>
          </ac:spMkLst>
        </pc:spChg>
        <pc:spChg chg="add del mod">
          <ac:chgData name="Jedreck Acquissa" userId="2c0a51b5-c593-469c-ad77-d17122690429" providerId="ADAL" clId="{DDADAFCE-EAD2-4B84-8B17-B13BC126110B}" dt="2023-01-09T11:12:40.302" v="2191" actId="478"/>
          <ac:spMkLst>
            <pc:docMk/>
            <pc:sldMk cId="3335913537" sldId="349"/>
            <ac:spMk id="23" creationId="{9B5226C6-C560-1DE7-43EB-3CABBFFA7227}"/>
          </ac:spMkLst>
        </pc:spChg>
        <pc:spChg chg="add mod">
          <ac:chgData name="Jedreck Acquissa" userId="2c0a51b5-c593-469c-ad77-d17122690429" providerId="ADAL" clId="{DDADAFCE-EAD2-4B84-8B17-B13BC126110B}" dt="2023-01-09T11:20:19.815" v="2258" actId="1076"/>
          <ac:spMkLst>
            <pc:docMk/>
            <pc:sldMk cId="3335913537" sldId="349"/>
            <ac:spMk id="27" creationId="{15BDC8E3-A799-D42F-D4B8-E4476F0210B3}"/>
          </ac:spMkLst>
        </pc:spChg>
        <pc:spChg chg="add mod">
          <ac:chgData name="Jedreck Acquissa" userId="2c0a51b5-c593-469c-ad77-d17122690429" providerId="ADAL" clId="{DDADAFCE-EAD2-4B84-8B17-B13BC126110B}" dt="2023-01-09T11:12:46.577" v="2193" actId="20577"/>
          <ac:spMkLst>
            <pc:docMk/>
            <pc:sldMk cId="3335913537" sldId="349"/>
            <ac:spMk id="28" creationId="{0164574E-CC48-AB93-FC9F-8C7E30E309E4}"/>
          </ac:spMkLst>
        </pc:spChg>
        <pc:spChg chg="add mod">
          <ac:chgData name="Jedreck Acquissa" userId="2c0a51b5-c593-469c-ad77-d17122690429" providerId="ADAL" clId="{DDADAFCE-EAD2-4B84-8B17-B13BC126110B}" dt="2023-01-09T11:12:51.020" v="2195" actId="20577"/>
          <ac:spMkLst>
            <pc:docMk/>
            <pc:sldMk cId="3335913537" sldId="349"/>
            <ac:spMk id="29" creationId="{83482D4A-4F6D-E76B-1F2F-6CC448214BDA}"/>
          </ac:spMkLst>
        </pc:spChg>
        <pc:spChg chg="add mod">
          <ac:chgData name="Jedreck Acquissa" userId="2c0a51b5-c593-469c-ad77-d17122690429" providerId="ADAL" clId="{DDADAFCE-EAD2-4B84-8B17-B13BC126110B}" dt="2023-01-09T22:41:22.896" v="4727" actId="208"/>
          <ac:spMkLst>
            <pc:docMk/>
            <pc:sldMk cId="3335913537" sldId="349"/>
            <ac:spMk id="42" creationId="{74EC562D-38F0-FF58-D0E6-370EFE72DC00}"/>
          </ac:spMkLst>
        </pc:spChg>
        <pc:spChg chg="del">
          <ac:chgData name="Jedreck Acquissa" userId="2c0a51b5-c593-469c-ad77-d17122690429" providerId="ADAL" clId="{DDADAFCE-EAD2-4B84-8B17-B13BC126110B}" dt="2023-01-09T10:59:19.007" v="2061" actId="478"/>
          <ac:spMkLst>
            <pc:docMk/>
            <pc:sldMk cId="3335913537" sldId="349"/>
            <ac:spMk id="44" creationId="{85B11679-DA74-4FF4-AD56-631D74624548}"/>
          </ac:spMkLst>
        </pc:spChg>
        <pc:spChg chg="add mod">
          <ac:chgData name="Jedreck Acquissa" userId="2c0a51b5-c593-469c-ad77-d17122690429" providerId="ADAL" clId="{DDADAFCE-EAD2-4B84-8B17-B13BC126110B}" dt="2023-01-09T11:31:47.348" v="2361" actId="20577"/>
          <ac:spMkLst>
            <pc:docMk/>
            <pc:sldMk cId="3335913537" sldId="349"/>
            <ac:spMk id="117" creationId="{E91D447C-0BE6-49DE-81DE-1794D1B722F1}"/>
          </ac:spMkLst>
        </pc:spChg>
        <pc:spChg chg="add mod">
          <ac:chgData name="Jedreck Acquissa" userId="2c0a51b5-c593-469c-ad77-d17122690429" providerId="ADAL" clId="{DDADAFCE-EAD2-4B84-8B17-B13BC126110B}" dt="2023-01-09T11:29:36.480" v="2336" actId="1076"/>
          <ac:spMkLst>
            <pc:docMk/>
            <pc:sldMk cId="3335913537" sldId="349"/>
            <ac:spMk id="119" creationId="{EB9B5781-E52C-F538-6C99-B27518DC16F6}"/>
          </ac:spMkLst>
        </pc:spChg>
        <pc:spChg chg="add mod">
          <ac:chgData name="Jedreck Acquissa" userId="2c0a51b5-c593-469c-ad77-d17122690429" providerId="ADAL" clId="{DDADAFCE-EAD2-4B84-8B17-B13BC126110B}" dt="2023-01-09T11:32:01.905" v="2363" actId="1076"/>
          <ac:spMkLst>
            <pc:docMk/>
            <pc:sldMk cId="3335913537" sldId="349"/>
            <ac:spMk id="127" creationId="{F6995FF3-E24D-A332-14CD-3D6DF5AE10C1}"/>
          </ac:spMkLst>
        </pc:spChg>
        <pc:spChg chg="add mod">
          <ac:chgData name="Jedreck Acquissa" userId="2c0a51b5-c593-469c-ad77-d17122690429" providerId="ADAL" clId="{DDADAFCE-EAD2-4B84-8B17-B13BC126110B}" dt="2023-01-09T11:33:16.142" v="2375" actId="1076"/>
          <ac:spMkLst>
            <pc:docMk/>
            <pc:sldMk cId="3335913537" sldId="349"/>
            <ac:spMk id="137" creationId="{69C5EDC7-7188-96B1-AFDE-D3E6B1171753}"/>
          </ac:spMkLst>
        </pc:spChg>
        <pc:cxnChg chg="add del mod">
          <ac:chgData name="Jedreck Acquissa" userId="2c0a51b5-c593-469c-ad77-d17122690429" providerId="ADAL" clId="{DDADAFCE-EAD2-4B84-8B17-B13BC126110B}" dt="2023-01-09T22:39:30.683" v="4694" actId="478"/>
          <ac:cxnSpMkLst>
            <pc:docMk/>
            <pc:sldMk cId="3335913537" sldId="349"/>
            <ac:cxnSpMk id="17" creationId="{F8DC927B-2D3D-2EBF-0B0A-7596022CE2E3}"/>
          </ac:cxnSpMkLst>
        </pc:cxnChg>
        <pc:cxnChg chg="add del mod">
          <ac:chgData name="Jedreck Acquissa" userId="2c0a51b5-c593-469c-ad77-d17122690429" providerId="ADAL" clId="{DDADAFCE-EAD2-4B84-8B17-B13BC126110B}" dt="2023-01-09T11:10:36.624" v="2170" actId="478"/>
          <ac:cxnSpMkLst>
            <pc:docMk/>
            <pc:sldMk cId="3335913537" sldId="349"/>
            <ac:cxnSpMk id="18" creationId="{7B841EE0-14FA-FC15-D712-A61DC17C35E8}"/>
          </ac:cxnSpMkLst>
        </pc:cxnChg>
        <pc:cxnChg chg="add mod">
          <ac:chgData name="Jedreck Acquissa" userId="2c0a51b5-c593-469c-ad77-d17122690429" providerId="ADAL" clId="{DDADAFCE-EAD2-4B84-8B17-B13BC126110B}" dt="2023-01-09T22:40:01.507" v="4698" actId="14100"/>
          <ac:cxnSpMkLst>
            <pc:docMk/>
            <pc:sldMk cId="3335913537" sldId="349"/>
            <ac:cxnSpMk id="22" creationId="{A3D58201-F712-F492-18C6-4F0658454FAB}"/>
          </ac:cxnSpMkLst>
        </pc:cxnChg>
        <pc:cxnChg chg="add mod">
          <ac:chgData name="Jedreck Acquissa" userId="2c0a51b5-c593-469c-ad77-d17122690429" providerId="ADAL" clId="{DDADAFCE-EAD2-4B84-8B17-B13BC126110B}" dt="2023-01-09T11:27:43.595" v="2329" actId="208"/>
          <ac:cxnSpMkLst>
            <pc:docMk/>
            <pc:sldMk cId="3335913537" sldId="349"/>
            <ac:cxnSpMk id="25" creationId="{79EBBD68-6E07-7E9A-91DB-80389AE6F088}"/>
          </ac:cxnSpMkLst>
        </pc:cxnChg>
        <pc:cxnChg chg="add mod">
          <ac:chgData name="Jedreck Acquissa" userId="2c0a51b5-c593-469c-ad77-d17122690429" providerId="ADAL" clId="{DDADAFCE-EAD2-4B84-8B17-B13BC126110B}" dt="2023-01-09T22:40:11.448" v="4701" actId="14100"/>
          <ac:cxnSpMkLst>
            <pc:docMk/>
            <pc:sldMk cId="3335913537" sldId="349"/>
            <ac:cxnSpMk id="26" creationId="{FC44CBB7-93AB-2B01-C7AC-1870B1C8464F}"/>
          </ac:cxnSpMkLst>
        </pc:cxnChg>
        <pc:cxnChg chg="add mod">
          <ac:chgData name="Jedreck Acquissa" userId="2c0a51b5-c593-469c-ad77-d17122690429" providerId="ADAL" clId="{DDADAFCE-EAD2-4B84-8B17-B13BC126110B}" dt="2023-01-09T22:40:34.679" v="4706" actId="14100"/>
          <ac:cxnSpMkLst>
            <pc:docMk/>
            <pc:sldMk cId="3335913537" sldId="349"/>
            <ac:cxnSpMk id="32" creationId="{B664E019-3379-1E4B-764B-48F653EF93E2}"/>
          </ac:cxnSpMkLst>
        </pc:cxnChg>
        <pc:cxnChg chg="add del mod">
          <ac:chgData name="Jedreck Acquissa" userId="2c0a51b5-c593-469c-ad77-d17122690429" providerId="ADAL" clId="{DDADAFCE-EAD2-4B84-8B17-B13BC126110B}" dt="2023-01-09T11:14:03.368" v="2202" actId="478"/>
          <ac:cxnSpMkLst>
            <pc:docMk/>
            <pc:sldMk cId="3335913537" sldId="349"/>
            <ac:cxnSpMk id="33" creationId="{5FE08B16-4FA5-B4BD-A960-3CCE79DC5D38}"/>
          </ac:cxnSpMkLst>
        </pc:cxnChg>
        <pc:cxnChg chg="add mod">
          <ac:chgData name="Jedreck Acquissa" userId="2c0a51b5-c593-469c-ad77-d17122690429" providerId="ADAL" clId="{DDADAFCE-EAD2-4B84-8B17-B13BC126110B}" dt="2023-01-09T11:28:09.138" v="2332" actId="208"/>
          <ac:cxnSpMkLst>
            <pc:docMk/>
            <pc:sldMk cId="3335913537" sldId="349"/>
            <ac:cxnSpMk id="35" creationId="{C0873F91-9C19-C837-2391-88F868E69CA2}"/>
          </ac:cxnSpMkLst>
        </pc:cxnChg>
        <pc:cxnChg chg="add mod">
          <ac:chgData name="Jedreck Acquissa" userId="2c0a51b5-c593-469c-ad77-d17122690429" providerId="ADAL" clId="{DDADAFCE-EAD2-4B84-8B17-B13BC126110B}" dt="2023-01-09T22:40:51.539" v="4711" actId="14100"/>
          <ac:cxnSpMkLst>
            <pc:docMk/>
            <pc:sldMk cId="3335913537" sldId="349"/>
            <ac:cxnSpMk id="37" creationId="{79C8608F-948A-A3BC-5F5F-55AAC9023EB3}"/>
          </ac:cxnSpMkLst>
        </pc:cxnChg>
        <pc:cxnChg chg="add mod">
          <ac:chgData name="Jedreck Acquissa" userId="2c0a51b5-c593-469c-ad77-d17122690429" providerId="ADAL" clId="{DDADAFCE-EAD2-4B84-8B17-B13BC126110B}" dt="2023-01-09T11:28:09.138" v="2332" actId="208"/>
          <ac:cxnSpMkLst>
            <pc:docMk/>
            <pc:sldMk cId="3335913537" sldId="349"/>
            <ac:cxnSpMk id="38" creationId="{6238EBF8-A2FA-8116-84F5-EBBF1D02F900}"/>
          </ac:cxnSpMkLst>
        </pc:cxnChg>
        <pc:cxnChg chg="add del mod">
          <ac:chgData name="Jedreck Acquissa" userId="2c0a51b5-c593-469c-ad77-d17122690429" providerId="ADAL" clId="{DDADAFCE-EAD2-4B84-8B17-B13BC126110B}" dt="2023-01-09T11:16:15.181" v="2215" actId="478"/>
          <ac:cxnSpMkLst>
            <pc:docMk/>
            <pc:sldMk cId="3335913537" sldId="349"/>
            <ac:cxnSpMk id="41" creationId="{7824743C-5392-0898-2F7F-7AABBBD5BD7E}"/>
          </ac:cxnSpMkLst>
        </pc:cxnChg>
        <pc:cxnChg chg="add del mod">
          <ac:chgData name="Jedreck Acquissa" userId="2c0a51b5-c593-469c-ad77-d17122690429" providerId="ADAL" clId="{DDADAFCE-EAD2-4B84-8B17-B13BC126110B}" dt="2023-01-09T22:41:38.072" v="4729" actId="478"/>
          <ac:cxnSpMkLst>
            <pc:docMk/>
            <pc:sldMk cId="3335913537" sldId="349"/>
            <ac:cxnSpMk id="44" creationId="{BEF53C36-C898-5577-C499-464DEAA7B786}"/>
          </ac:cxnSpMkLst>
        </pc:cxnChg>
        <pc:cxnChg chg="add mod">
          <ac:chgData name="Jedreck Acquissa" userId="2c0a51b5-c593-469c-ad77-d17122690429" providerId="ADAL" clId="{DDADAFCE-EAD2-4B84-8B17-B13BC126110B}" dt="2023-01-09T22:41:55.948" v="4731" actId="14100"/>
          <ac:cxnSpMkLst>
            <pc:docMk/>
            <pc:sldMk cId="3335913537" sldId="349"/>
            <ac:cxnSpMk id="46" creationId="{792EB9B3-6BA9-BFBA-5F11-E935F85E5005}"/>
          </ac:cxnSpMkLst>
        </pc:cxnChg>
        <pc:cxnChg chg="add mod">
          <ac:chgData name="Jedreck Acquissa" userId="2c0a51b5-c593-469c-ad77-d17122690429" providerId="ADAL" clId="{DDADAFCE-EAD2-4B84-8B17-B13BC126110B}" dt="2023-01-09T11:28:09.138" v="2332" actId="208"/>
          <ac:cxnSpMkLst>
            <pc:docMk/>
            <pc:sldMk cId="3335913537" sldId="349"/>
            <ac:cxnSpMk id="48" creationId="{613DFB35-7553-BA73-FE8E-99A300D7794A}"/>
          </ac:cxnSpMkLst>
        </pc:cxnChg>
        <pc:cxnChg chg="add mod">
          <ac:chgData name="Jedreck Acquissa" userId="2c0a51b5-c593-469c-ad77-d17122690429" providerId="ADAL" clId="{DDADAFCE-EAD2-4B84-8B17-B13BC126110B}" dt="2023-01-09T11:28:09.138" v="2332" actId="208"/>
          <ac:cxnSpMkLst>
            <pc:docMk/>
            <pc:sldMk cId="3335913537" sldId="349"/>
            <ac:cxnSpMk id="50" creationId="{4F3CDFC8-C4B5-F98D-BDC4-3653385ACED8}"/>
          </ac:cxnSpMkLst>
        </pc:cxnChg>
        <pc:cxnChg chg="add mod">
          <ac:chgData name="Jedreck Acquissa" userId="2c0a51b5-c593-469c-ad77-d17122690429" providerId="ADAL" clId="{DDADAFCE-EAD2-4B84-8B17-B13BC126110B}" dt="2023-01-09T11:35:02.699" v="2389" actId="208"/>
          <ac:cxnSpMkLst>
            <pc:docMk/>
            <pc:sldMk cId="3335913537" sldId="349"/>
            <ac:cxnSpMk id="52" creationId="{28B9B316-B1FD-18FB-5BFF-617B0C4FDA07}"/>
          </ac:cxnSpMkLst>
        </pc:cxnChg>
        <pc:cxnChg chg="add mod">
          <ac:chgData name="Jedreck Acquissa" userId="2c0a51b5-c593-469c-ad77-d17122690429" providerId="ADAL" clId="{DDADAFCE-EAD2-4B84-8B17-B13BC126110B}" dt="2023-01-09T11:35:02.699" v="2389" actId="208"/>
          <ac:cxnSpMkLst>
            <pc:docMk/>
            <pc:sldMk cId="3335913537" sldId="349"/>
            <ac:cxnSpMk id="53" creationId="{62BB4246-EE70-6616-44DB-E75C1F85A52D}"/>
          </ac:cxnSpMkLst>
        </pc:cxnChg>
        <pc:cxnChg chg="add mod">
          <ac:chgData name="Jedreck Acquissa" userId="2c0a51b5-c593-469c-ad77-d17122690429" providerId="ADAL" clId="{DDADAFCE-EAD2-4B84-8B17-B13BC126110B}" dt="2023-01-09T11:35:02.699" v="2389" actId="208"/>
          <ac:cxnSpMkLst>
            <pc:docMk/>
            <pc:sldMk cId="3335913537" sldId="349"/>
            <ac:cxnSpMk id="57" creationId="{B861314D-6A2C-1097-87C5-25130C2541DB}"/>
          </ac:cxnSpMkLst>
        </pc:cxnChg>
        <pc:cxnChg chg="add mod">
          <ac:chgData name="Jedreck Acquissa" userId="2c0a51b5-c593-469c-ad77-d17122690429" providerId="ADAL" clId="{DDADAFCE-EAD2-4B84-8B17-B13BC126110B}" dt="2023-01-09T11:35:02.699" v="2389" actId="208"/>
          <ac:cxnSpMkLst>
            <pc:docMk/>
            <pc:sldMk cId="3335913537" sldId="349"/>
            <ac:cxnSpMk id="60" creationId="{EA67FDEA-D2E2-FAA3-DE77-48C92AF63C37}"/>
          </ac:cxnSpMkLst>
        </pc:cxnChg>
        <pc:cxnChg chg="add mod">
          <ac:chgData name="Jedreck Acquissa" userId="2c0a51b5-c593-469c-ad77-d17122690429" providerId="ADAL" clId="{DDADAFCE-EAD2-4B84-8B17-B13BC126110B}" dt="2023-01-09T11:35:02.699" v="2389" actId="208"/>
          <ac:cxnSpMkLst>
            <pc:docMk/>
            <pc:sldMk cId="3335913537" sldId="349"/>
            <ac:cxnSpMk id="69" creationId="{AA92CA17-7E7A-98C1-BA9D-BD9AD0DD4774}"/>
          </ac:cxnSpMkLst>
        </pc:cxnChg>
        <pc:cxnChg chg="add mod">
          <ac:chgData name="Jedreck Acquissa" userId="2c0a51b5-c593-469c-ad77-d17122690429" providerId="ADAL" clId="{DDADAFCE-EAD2-4B84-8B17-B13BC126110B}" dt="2023-01-09T11:28:15.019" v="2333" actId="208"/>
          <ac:cxnSpMkLst>
            <pc:docMk/>
            <pc:sldMk cId="3335913537" sldId="349"/>
            <ac:cxnSpMk id="72" creationId="{C1006930-1432-0CE6-B21C-AF56D0CF9A34}"/>
          </ac:cxnSpMkLst>
        </pc:cxnChg>
        <pc:cxnChg chg="add mod">
          <ac:chgData name="Jedreck Acquissa" userId="2c0a51b5-c593-469c-ad77-d17122690429" providerId="ADAL" clId="{DDADAFCE-EAD2-4B84-8B17-B13BC126110B}" dt="2023-01-09T11:27:35.196" v="2326" actId="208"/>
          <ac:cxnSpMkLst>
            <pc:docMk/>
            <pc:sldMk cId="3335913537" sldId="349"/>
            <ac:cxnSpMk id="76" creationId="{C69A10ED-A7C0-A417-22A6-2A9A519F4B8F}"/>
          </ac:cxnSpMkLst>
        </pc:cxnChg>
        <pc:cxnChg chg="add mod">
          <ac:chgData name="Jedreck Acquissa" userId="2c0a51b5-c593-469c-ad77-d17122690429" providerId="ADAL" clId="{DDADAFCE-EAD2-4B84-8B17-B13BC126110B}" dt="2023-01-09T11:27:35.196" v="2326" actId="208"/>
          <ac:cxnSpMkLst>
            <pc:docMk/>
            <pc:sldMk cId="3335913537" sldId="349"/>
            <ac:cxnSpMk id="79" creationId="{E457B1AB-F649-A8B3-5FA1-8EB2E9BCA989}"/>
          </ac:cxnSpMkLst>
        </pc:cxnChg>
        <pc:cxnChg chg="add mod">
          <ac:chgData name="Jedreck Acquissa" userId="2c0a51b5-c593-469c-ad77-d17122690429" providerId="ADAL" clId="{DDADAFCE-EAD2-4B84-8B17-B13BC126110B}" dt="2023-01-09T11:27:35.196" v="2326" actId="208"/>
          <ac:cxnSpMkLst>
            <pc:docMk/>
            <pc:sldMk cId="3335913537" sldId="349"/>
            <ac:cxnSpMk id="83" creationId="{A908644B-9634-BE4E-E935-83E5C59F175B}"/>
          </ac:cxnSpMkLst>
        </pc:cxnChg>
        <pc:cxnChg chg="add mod">
          <ac:chgData name="Jedreck Acquissa" userId="2c0a51b5-c593-469c-ad77-d17122690429" providerId="ADAL" clId="{DDADAFCE-EAD2-4B84-8B17-B13BC126110B}" dt="2023-01-09T22:42:31.936" v="4733" actId="1076"/>
          <ac:cxnSpMkLst>
            <pc:docMk/>
            <pc:sldMk cId="3335913537" sldId="349"/>
            <ac:cxnSpMk id="89" creationId="{A283E3D2-83C9-30CD-B676-34163C733C85}"/>
          </ac:cxnSpMkLst>
        </pc:cxnChg>
        <pc:cxnChg chg="add mod">
          <ac:chgData name="Jedreck Acquissa" userId="2c0a51b5-c593-469c-ad77-d17122690429" providerId="ADAL" clId="{DDADAFCE-EAD2-4B84-8B17-B13BC126110B}" dt="2023-01-09T11:34:51.066" v="2388" actId="208"/>
          <ac:cxnSpMkLst>
            <pc:docMk/>
            <pc:sldMk cId="3335913537" sldId="349"/>
            <ac:cxnSpMk id="92" creationId="{E49D047A-F10F-1608-52E1-1FB6C24770FD}"/>
          </ac:cxnSpMkLst>
        </pc:cxnChg>
        <pc:cxnChg chg="add mod">
          <ac:chgData name="Jedreck Acquissa" userId="2c0a51b5-c593-469c-ad77-d17122690429" providerId="ADAL" clId="{DDADAFCE-EAD2-4B84-8B17-B13BC126110B}" dt="2023-01-09T11:34:51.066" v="2388" actId="208"/>
          <ac:cxnSpMkLst>
            <pc:docMk/>
            <pc:sldMk cId="3335913537" sldId="349"/>
            <ac:cxnSpMk id="95" creationId="{A2271743-6ADF-5017-BAAA-E06AC3284641}"/>
          </ac:cxnSpMkLst>
        </pc:cxnChg>
        <pc:cxnChg chg="add mod">
          <ac:chgData name="Jedreck Acquissa" userId="2c0a51b5-c593-469c-ad77-d17122690429" providerId="ADAL" clId="{DDADAFCE-EAD2-4B84-8B17-B13BC126110B}" dt="2023-01-09T11:34:51.066" v="2388" actId="208"/>
          <ac:cxnSpMkLst>
            <pc:docMk/>
            <pc:sldMk cId="3335913537" sldId="349"/>
            <ac:cxnSpMk id="98" creationId="{CFD735DC-3260-1C44-6DDA-F7D53F402D7F}"/>
          </ac:cxnSpMkLst>
        </pc:cxnChg>
        <pc:cxnChg chg="add mod">
          <ac:chgData name="Jedreck Acquissa" userId="2c0a51b5-c593-469c-ad77-d17122690429" providerId="ADAL" clId="{DDADAFCE-EAD2-4B84-8B17-B13BC126110B}" dt="2023-01-09T11:34:51.066" v="2388" actId="208"/>
          <ac:cxnSpMkLst>
            <pc:docMk/>
            <pc:sldMk cId="3335913537" sldId="349"/>
            <ac:cxnSpMk id="109" creationId="{B4A371C1-A56C-E84A-4B30-4C5D0A0C9A46}"/>
          </ac:cxnSpMkLst>
        </pc:cxnChg>
        <pc:cxnChg chg="add mod">
          <ac:chgData name="Jedreck Acquissa" userId="2c0a51b5-c593-469c-ad77-d17122690429" providerId="ADAL" clId="{DDADAFCE-EAD2-4B84-8B17-B13BC126110B}" dt="2023-01-09T22:42:31.936" v="4733" actId="1076"/>
          <ac:cxnSpMkLst>
            <pc:docMk/>
            <pc:sldMk cId="3335913537" sldId="349"/>
            <ac:cxnSpMk id="113" creationId="{AF8FCD8F-1287-4AE9-4CF1-66D53BEF4CE9}"/>
          </ac:cxnSpMkLst>
        </pc:cxnChg>
        <pc:cxnChg chg="add mod">
          <ac:chgData name="Jedreck Acquissa" userId="2c0a51b5-c593-469c-ad77-d17122690429" providerId="ADAL" clId="{DDADAFCE-EAD2-4B84-8B17-B13BC126110B}" dt="2023-01-09T11:27:48.262" v="2331" actId="571"/>
          <ac:cxnSpMkLst>
            <pc:docMk/>
            <pc:sldMk cId="3335913537" sldId="349"/>
            <ac:cxnSpMk id="118" creationId="{0033DB48-DD06-0FB1-434F-11D6D3D8DBCE}"/>
          </ac:cxnSpMkLst>
        </pc:cxnChg>
        <pc:cxnChg chg="add mod">
          <ac:chgData name="Jedreck Acquissa" userId="2c0a51b5-c593-469c-ad77-d17122690429" providerId="ADAL" clId="{DDADAFCE-EAD2-4B84-8B17-B13BC126110B}" dt="2023-01-09T11:34:20.217" v="2387" actId="208"/>
          <ac:cxnSpMkLst>
            <pc:docMk/>
            <pc:sldMk cId="3335913537" sldId="349"/>
            <ac:cxnSpMk id="121" creationId="{D29F7515-CF22-134F-9A08-4CADD997CDE1}"/>
          </ac:cxnSpMkLst>
        </pc:cxnChg>
        <pc:cxnChg chg="add mod">
          <ac:chgData name="Jedreck Acquissa" userId="2c0a51b5-c593-469c-ad77-d17122690429" providerId="ADAL" clId="{DDADAFCE-EAD2-4B84-8B17-B13BC126110B}" dt="2023-01-09T11:34:20.217" v="2387" actId="208"/>
          <ac:cxnSpMkLst>
            <pc:docMk/>
            <pc:sldMk cId="3335913537" sldId="349"/>
            <ac:cxnSpMk id="124" creationId="{CC9CA38F-1AD8-42A4-C837-DFDE14C71D9D}"/>
          </ac:cxnSpMkLst>
        </pc:cxnChg>
        <pc:cxnChg chg="add mod">
          <ac:chgData name="Jedreck Acquissa" userId="2c0a51b5-c593-469c-ad77-d17122690429" providerId="ADAL" clId="{DDADAFCE-EAD2-4B84-8B17-B13BC126110B}" dt="2023-01-09T11:34:20.217" v="2387" actId="208"/>
          <ac:cxnSpMkLst>
            <pc:docMk/>
            <pc:sldMk cId="3335913537" sldId="349"/>
            <ac:cxnSpMk id="129" creationId="{625A5364-A9F4-3A17-575A-7BC8DCE7437F}"/>
          </ac:cxnSpMkLst>
        </pc:cxnChg>
        <pc:cxnChg chg="add del mod">
          <ac:chgData name="Jedreck Acquissa" userId="2c0a51b5-c593-469c-ad77-d17122690429" providerId="ADAL" clId="{DDADAFCE-EAD2-4B84-8B17-B13BC126110B}" dt="2023-01-09T11:32:40.080" v="2370"/>
          <ac:cxnSpMkLst>
            <pc:docMk/>
            <pc:sldMk cId="3335913537" sldId="349"/>
            <ac:cxnSpMk id="134" creationId="{479B3A9A-D983-E876-0866-E576C8C278DC}"/>
          </ac:cxnSpMkLst>
        </pc:cxnChg>
        <pc:cxnChg chg="add del mod">
          <ac:chgData name="Jedreck Acquissa" userId="2c0a51b5-c593-469c-ad77-d17122690429" providerId="ADAL" clId="{DDADAFCE-EAD2-4B84-8B17-B13BC126110B}" dt="2023-01-09T11:32:40.080" v="2370"/>
          <ac:cxnSpMkLst>
            <pc:docMk/>
            <pc:sldMk cId="3335913537" sldId="349"/>
            <ac:cxnSpMk id="135" creationId="{974129A4-BCD7-3D87-066F-0F3D3B81346D}"/>
          </ac:cxnSpMkLst>
        </pc:cxnChg>
        <pc:cxnChg chg="add mod">
          <ac:chgData name="Jedreck Acquissa" userId="2c0a51b5-c593-469c-ad77-d17122690429" providerId="ADAL" clId="{DDADAFCE-EAD2-4B84-8B17-B13BC126110B}" dt="2023-01-09T11:34:20.217" v="2387" actId="208"/>
          <ac:cxnSpMkLst>
            <pc:docMk/>
            <pc:sldMk cId="3335913537" sldId="349"/>
            <ac:cxnSpMk id="136" creationId="{36E5CB88-9401-CEAD-2AFC-81684088C384}"/>
          </ac:cxnSpMkLst>
        </pc:cxnChg>
        <pc:cxnChg chg="add mod">
          <ac:chgData name="Jedreck Acquissa" userId="2c0a51b5-c593-469c-ad77-d17122690429" providerId="ADAL" clId="{DDADAFCE-EAD2-4B84-8B17-B13BC126110B}" dt="2023-01-09T11:34:20.217" v="2387" actId="208"/>
          <ac:cxnSpMkLst>
            <pc:docMk/>
            <pc:sldMk cId="3335913537" sldId="349"/>
            <ac:cxnSpMk id="138" creationId="{B7B14FFD-4084-2DF5-6B90-DA12ECAD00C2}"/>
          </ac:cxnSpMkLst>
        </pc:cxnChg>
        <pc:cxnChg chg="add mod">
          <ac:chgData name="Jedreck Acquissa" userId="2c0a51b5-c593-469c-ad77-d17122690429" providerId="ADAL" clId="{DDADAFCE-EAD2-4B84-8B17-B13BC126110B}" dt="2023-01-09T11:34:20.217" v="2387" actId="208"/>
          <ac:cxnSpMkLst>
            <pc:docMk/>
            <pc:sldMk cId="3335913537" sldId="349"/>
            <ac:cxnSpMk id="143" creationId="{2782E8EB-5C80-EB9D-6471-637C87C17627}"/>
          </ac:cxnSpMkLst>
        </pc:cxnChg>
      </pc:sldChg>
      <pc:sldChg chg="addSp delSp modSp add mod">
        <pc:chgData name="Jedreck Acquissa" userId="2c0a51b5-c593-469c-ad77-d17122690429" providerId="ADAL" clId="{DDADAFCE-EAD2-4B84-8B17-B13BC126110B}" dt="2023-01-10T00:20:34.524" v="5449" actId="478"/>
        <pc:sldMkLst>
          <pc:docMk/>
          <pc:sldMk cId="69325541" sldId="350"/>
        </pc:sldMkLst>
        <pc:spChg chg="mod">
          <ac:chgData name="Jedreck Acquissa" userId="2c0a51b5-c593-469c-ad77-d17122690429" providerId="ADAL" clId="{DDADAFCE-EAD2-4B84-8B17-B13BC126110B}" dt="2023-01-09T08:57:15.035" v="678" actId="20577"/>
          <ac:spMkLst>
            <pc:docMk/>
            <pc:sldMk cId="69325541" sldId="350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34.524" v="5449" actId="478"/>
          <ac:spMkLst>
            <pc:docMk/>
            <pc:sldMk cId="69325541" sldId="350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12:23:51.550" v="2894" actId="255"/>
          <ac:spMkLst>
            <pc:docMk/>
            <pc:sldMk cId="69325541" sldId="350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12:24:23.778" v="2896" actId="1076"/>
          <ac:picMkLst>
            <pc:docMk/>
            <pc:sldMk cId="69325541" sldId="350"/>
            <ac:picMk id="6" creationId="{42E57D55-177B-C306-43B9-BBB192E1AC02}"/>
          </ac:picMkLst>
        </pc:picChg>
        <pc:picChg chg="add mod">
          <ac:chgData name="Jedreck Acquissa" userId="2c0a51b5-c593-469c-ad77-d17122690429" providerId="ADAL" clId="{DDADAFCE-EAD2-4B84-8B17-B13BC126110B}" dt="2023-01-09T12:25:24.694" v="2899" actId="1076"/>
          <ac:picMkLst>
            <pc:docMk/>
            <pc:sldMk cId="69325541" sldId="350"/>
            <ac:picMk id="10" creationId="{F55FAB24-1490-92CB-B3FC-BA67DE79BEC1}"/>
          </ac:picMkLst>
        </pc:picChg>
      </pc:sldChg>
      <pc:sldChg chg="addSp delSp modSp add mod">
        <pc:chgData name="Jedreck Acquissa" userId="2c0a51b5-c593-469c-ad77-d17122690429" providerId="ADAL" clId="{DDADAFCE-EAD2-4B84-8B17-B13BC126110B}" dt="2023-01-10T00:20:31.274" v="5448" actId="478"/>
        <pc:sldMkLst>
          <pc:docMk/>
          <pc:sldMk cId="1824849299" sldId="351"/>
        </pc:sldMkLst>
        <pc:spChg chg="mod">
          <ac:chgData name="Jedreck Acquissa" userId="2c0a51b5-c593-469c-ad77-d17122690429" providerId="ADAL" clId="{DDADAFCE-EAD2-4B84-8B17-B13BC126110B}" dt="2023-01-09T08:57:39.048" v="699" actId="20577"/>
          <ac:spMkLst>
            <pc:docMk/>
            <pc:sldMk cId="1824849299" sldId="351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10T00:20:31.274" v="5448" actId="478"/>
          <ac:spMkLst>
            <pc:docMk/>
            <pc:sldMk cId="1824849299" sldId="351"/>
            <ac:spMk id="4" creationId="{905959F4-7A7F-47AB-B339-AF4FE856EF0A}"/>
          </ac:spMkLst>
        </pc:spChg>
        <pc:spChg chg="add mod">
          <ac:chgData name="Jedreck Acquissa" userId="2c0a51b5-c593-469c-ad77-d17122690429" providerId="ADAL" clId="{DDADAFCE-EAD2-4B84-8B17-B13BC126110B}" dt="2023-01-09T12:37:19.345" v="3246" actId="115"/>
          <ac:spMkLst>
            <pc:docMk/>
            <pc:sldMk cId="1824849299" sldId="351"/>
            <ac:spMk id="6" creationId="{072669F8-12E0-8309-9A58-7D083D9AB814}"/>
          </ac:spMkLst>
        </pc:spChg>
        <pc:spChg chg="mod">
          <ac:chgData name="Jedreck Acquissa" userId="2c0a51b5-c593-469c-ad77-d17122690429" providerId="ADAL" clId="{DDADAFCE-EAD2-4B84-8B17-B13BC126110B}" dt="2023-01-09T21:34:57.563" v="4508" actId="20577"/>
          <ac:spMkLst>
            <pc:docMk/>
            <pc:sldMk cId="1824849299" sldId="351"/>
            <ac:spMk id="44" creationId="{85B11679-DA74-4FF4-AD56-631D74624548}"/>
          </ac:spMkLst>
        </pc:spChg>
      </pc:sldChg>
      <pc:sldChg chg="modSp add del mod">
        <pc:chgData name="Jedreck Acquissa" userId="2c0a51b5-c593-469c-ad77-d17122690429" providerId="ADAL" clId="{DDADAFCE-EAD2-4B84-8B17-B13BC126110B}" dt="2023-01-09T12:38:06.119" v="3250" actId="47"/>
        <pc:sldMkLst>
          <pc:docMk/>
          <pc:sldMk cId="1154923580" sldId="352"/>
        </pc:sldMkLst>
        <pc:spChg chg="mod">
          <ac:chgData name="Jedreck Acquissa" userId="2c0a51b5-c593-469c-ad77-d17122690429" providerId="ADAL" clId="{DDADAFCE-EAD2-4B84-8B17-B13BC126110B}" dt="2023-01-09T08:59:30.046" v="731" actId="20577"/>
          <ac:spMkLst>
            <pc:docMk/>
            <pc:sldMk cId="1154923580" sldId="352"/>
            <ac:spMk id="2" creationId="{61E709B1-AAF6-936B-E585-A93F60958494}"/>
          </ac:spMkLst>
        </pc:spChg>
      </pc:sldChg>
      <pc:sldChg chg="delSp modSp add mod">
        <pc:chgData name="Jedreck Acquissa" userId="2c0a51b5-c593-469c-ad77-d17122690429" providerId="ADAL" clId="{DDADAFCE-EAD2-4B84-8B17-B13BC126110B}" dt="2023-01-10T00:20:27.437" v="5446" actId="478"/>
        <pc:sldMkLst>
          <pc:docMk/>
          <pc:sldMk cId="1917508484" sldId="353"/>
        </pc:sldMkLst>
        <pc:spChg chg="mod">
          <ac:chgData name="Jedreck Acquissa" userId="2c0a51b5-c593-469c-ad77-d17122690429" providerId="ADAL" clId="{DDADAFCE-EAD2-4B84-8B17-B13BC126110B}" dt="2023-01-09T09:16:21.938" v="840" actId="20577"/>
          <ac:spMkLst>
            <pc:docMk/>
            <pc:sldMk cId="1917508484" sldId="353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27.437" v="5446" actId="478"/>
          <ac:spMkLst>
            <pc:docMk/>
            <pc:sldMk cId="1917508484" sldId="353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22:47:52.412" v="4930" actId="14100"/>
          <ac:spMkLst>
            <pc:docMk/>
            <pc:sldMk cId="1917508484" sldId="353"/>
            <ac:spMk id="44" creationId="{85B11679-DA74-4FF4-AD56-631D74624548}"/>
          </ac:spMkLst>
        </pc:spChg>
      </pc:sldChg>
      <pc:sldChg chg="delSp modSp add mod">
        <pc:chgData name="Jedreck Acquissa" userId="2c0a51b5-c593-469c-ad77-d17122690429" providerId="ADAL" clId="{DDADAFCE-EAD2-4B84-8B17-B13BC126110B}" dt="2023-01-10T00:20:24.585" v="5445" actId="478"/>
        <pc:sldMkLst>
          <pc:docMk/>
          <pc:sldMk cId="1282515679" sldId="354"/>
        </pc:sldMkLst>
        <pc:spChg chg="mod">
          <ac:chgData name="Jedreck Acquissa" userId="2c0a51b5-c593-469c-ad77-d17122690429" providerId="ADAL" clId="{DDADAFCE-EAD2-4B84-8B17-B13BC126110B}" dt="2023-01-09T09:18:20.517" v="867" actId="20577"/>
          <ac:spMkLst>
            <pc:docMk/>
            <pc:sldMk cId="1282515679" sldId="354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24.585" v="5445" actId="478"/>
          <ac:spMkLst>
            <pc:docMk/>
            <pc:sldMk cId="1282515679" sldId="354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22:53:39.708" v="5241" actId="20577"/>
          <ac:spMkLst>
            <pc:docMk/>
            <pc:sldMk cId="1282515679" sldId="354"/>
            <ac:spMk id="44" creationId="{85B11679-DA74-4FF4-AD56-631D74624548}"/>
          </ac:spMkLst>
        </pc:spChg>
      </pc:sldChg>
      <pc:sldChg chg="modSp add mod ord">
        <pc:chgData name="Jedreck Acquissa" userId="2c0a51b5-c593-469c-ad77-d17122690429" providerId="ADAL" clId="{DDADAFCE-EAD2-4B84-8B17-B13BC126110B}" dt="2023-01-09T09:09:44.989" v="810" actId="255"/>
        <pc:sldMkLst>
          <pc:docMk/>
          <pc:sldMk cId="2881993772" sldId="355"/>
        </pc:sldMkLst>
        <pc:spChg chg="mod">
          <ac:chgData name="Jedreck Acquissa" userId="2c0a51b5-c593-469c-ad77-d17122690429" providerId="ADAL" clId="{DDADAFCE-EAD2-4B84-8B17-B13BC126110B}" dt="2023-01-09T09:09:44.989" v="810" actId="255"/>
          <ac:spMkLst>
            <pc:docMk/>
            <pc:sldMk cId="2881993772" sldId="355"/>
            <ac:spMk id="4" creationId="{51F75CB8-9EE7-DD15-CFBF-76799C2B9F79}"/>
          </ac:spMkLst>
        </pc:spChg>
      </pc:sldChg>
      <pc:sldChg chg="delSp modSp add mod ord">
        <pc:chgData name="Jedreck Acquissa" userId="2c0a51b5-c593-469c-ad77-d17122690429" providerId="ADAL" clId="{DDADAFCE-EAD2-4B84-8B17-B13BC126110B}" dt="2023-01-10T00:20:46.948" v="5456" actId="478"/>
        <pc:sldMkLst>
          <pc:docMk/>
          <pc:sldMk cId="3238281499" sldId="356"/>
        </pc:sldMkLst>
        <pc:spChg chg="mod">
          <ac:chgData name="Jedreck Acquissa" userId="2c0a51b5-c593-469c-ad77-d17122690429" providerId="ADAL" clId="{DDADAFCE-EAD2-4B84-8B17-B13BC126110B}" dt="2023-01-09T09:17:29.280" v="860" actId="20577"/>
          <ac:spMkLst>
            <pc:docMk/>
            <pc:sldMk cId="3238281499" sldId="356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46.948" v="5456" actId="478"/>
          <ac:spMkLst>
            <pc:docMk/>
            <pc:sldMk cId="3238281499" sldId="356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23:05:42.334" v="5255" actId="255"/>
          <ac:spMkLst>
            <pc:docMk/>
            <pc:sldMk cId="3238281499" sldId="356"/>
            <ac:spMk id="44" creationId="{85B11679-DA74-4FF4-AD56-631D74624548}"/>
          </ac:spMkLst>
        </pc:spChg>
      </pc:sldChg>
      <pc:sldChg chg="addSp delSp modSp add mod">
        <pc:chgData name="Jedreck Acquissa" userId="2c0a51b5-c593-469c-ad77-d17122690429" providerId="ADAL" clId="{DDADAFCE-EAD2-4B84-8B17-B13BC126110B}" dt="2023-01-10T00:20:20.997" v="5444" actId="478"/>
        <pc:sldMkLst>
          <pc:docMk/>
          <pc:sldMk cId="1894540969" sldId="357"/>
        </pc:sldMkLst>
        <pc:spChg chg="mod">
          <ac:chgData name="Jedreck Acquissa" userId="2c0a51b5-c593-469c-ad77-d17122690429" providerId="ADAL" clId="{DDADAFCE-EAD2-4B84-8B17-B13BC126110B}" dt="2023-01-09T09:20:07.814" v="888" actId="20577"/>
          <ac:spMkLst>
            <pc:docMk/>
            <pc:sldMk cId="1894540969" sldId="357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20.997" v="5444" actId="478"/>
          <ac:spMkLst>
            <pc:docMk/>
            <pc:sldMk cId="1894540969" sldId="357"/>
            <ac:spMk id="4" creationId="{905959F4-7A7F-47AB-B339-AF4FE856EF0A}"/>
          </ac:spMkLst>
        </pc:spChg>
        <pc:spChg chg="add mod">
          <ac:chgData name="Jedreck Acquissa" userId="2c0a51b5-c593-469c-ad77-d17122690429" providerId="ADAL" clId="{DDADAFCE-EAD2-4B84-8B17-B13BC126110B}" dt="2023-01-09T23:18:50.517" v="5273" actId="12"/>
          <ac:spMkLst>
            <pc:docMk/>
            <pc:sldMk cId="1894540969" sldId="357"/>
            <ac:spMk id="6" creationId="{D85D9421-3563-FFDF-3FE2-6D24F6B9555E}"/>
          </ac:spMkLst>
        </pc:spChg>
        <pc:spChg chg="mod">
          <ac:chgData name="Jedreck Acquissa" userId="2c0a51b5-c593-469c-ad77-d17122690429" providerId="ADAL" clId="{DDADAFCE-EAD2-4B84-8B17-B13BC126110B}" dt="2023-01-09T23:17:59.013" v="5258" actId="20577"/>
          <ac:spMkLst>
            <pc:docMk/>
            <pc:sldMk cId="1894540969" sldId="357"/>
            <ac:spMk id="44" creationId="{85B11679-DA74-4FF4-AD56-631D74624548}"/>
          </ac:spMkLst>
        </pc:spChg>
        <pc:graphicFrameChg chg="add mod modGraphic">
          <ac:chgData name="Jedreck Acquissa" userId="2c0a51b5-c593-469c-ad77-d17122690429" providerId="ADAL" clId="{DDADAFCE-EAD2-4B84-8B17-B13BC126110B}" dt="2023-01-09T23:19:08.872" v="5279" actId="14100"/>
          <ac:graphicFrameMkLst>
            <pc:docMk/>
            <pc:sldMk cId="1894540969" sldId="357"/>
            <ac:graphicFrameMk id="9" creationId="{BD606995-5A88-E1A7-A2DE-2A8E6D858944}"/>
          </ac:graphicFrameMkLst>
        </pc:graphicFrameChg>
      </pc:sldChg>
      <pc:sldChg chg="addSp delSp modSp add mod">
        <pc:chgData name="Jedreck Acquissa" userId="2c0a51b5-c593-469c-ad77-d17122690429" providerId="ADAL" clId="{DDADAFCE-EAD2-4B84-8B17-B13BC126110B}" dt="2023-01-10T00:20:16.782" v="5443" actId="478"/>
        <pc:sldMkLst>
          <pc:docMk/>
          <pc:sldMk cId="3422804919" sldId="358"/>
        </pc:sldMkLst>
        <pc:spChg chg="mod">
          <ac:chgData name="Jedreck Acquissa" userId="2c0a51b5-c593-469c-ad77-d17122690429" providerId="ADAL" clId="{DDADAFCE-EAD2-4B84-8B17-B13BC126110B}" dt="2023-01-09T09:20:43.465" v="920" actId="20577"/>
          <ac:spMkLst>
            <pc:docMk/>
            <pc:sldMk cId="3422804919" sldId="358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16.782" v="5443" actId="478"/>
          <ac:spMkLst>
            <pc:docMk/>
            <pc:sldMk cId="3422804919" sldId="358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09T12:11:45.225" v="2747" actId="478"/>
          <ac:spMkLst>
            <pc:docMk/>
            <pc:sldMk cId="3422804919" sldId="358"/>
            <ac:spMk id="9" creationId="{7DA8ADF8-B23B-2607-133F-453B8ED70DAC}"/>
          </ac:spMkLst>
        </pc:spChg>
        <pc:spChg chg="add mod">
          <ac:chgData name="Jedreck Acquissa" userId="2c0a51b5-c593-469c-ad77-d17122690429" providerId="ADAL" clId="{DDADAFCE-EAD2-4B84-8B17-B13BC126110B}" dt="2023-01-09T12:14:10.049" v="2774" actId="1076"/>
          <ac:spMkLst>
            <pc:docMk/>
            <pc:sldMk cId="3422804919" sldId="358"/>
            <ac:spMk id="10" creationId="{44295B1D-DB27-9437-CE9A-28972316C211}"/>
          </ac:spMkLst>
        </pc:spChg>
        <pc:spChg chg="del">
          <ac:chgData name="Jedreck Acquissa" userId="2c0a51b5-c593-469c-ad77-d17122690429" providerId="ADAL" clId="{DDADAFCE-EAD2-4B84-8B17-B13BC126110B}" dt="2023-01-09T12:11:43.490" v="2746" actId="478"/>
          <ac:spMkLst>
            <pc:docMk/>
            <pc:sldMk cId="3422804919" sldId="358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12:14:14.881" v="2776" actId="1076"/>
          <ac:picMkLst>
            <pc:docMk/>
            <pc:sldMk cId="3422804919" sldId="358"/>
            <ac:picMk id="11" creationId="{23B13D84-0CD2-7E36-CE0A-A91319783D1B}"/>
          </ac:picMkLst>
        </pc:picChg>
      </pc:sldChg>
      <pc:sldChg chg="addSp delSp modSp add mod">
        <pc:chgData name="Jedreck Acquissa" userId="2c0a51b5-c593-469c-ad77-d17122690429" providerId="ADAL" clId="{DDADAFCE-EAD2-4B84-8B17-B13BC126110B}" dt="2023-01-10T00:20:05.925" v="5440" actId="478"/>
        <pc:sldMkLst>
          <pc:docMk/>
          <pc:sldMk cId="1797517593" sldId="359"/>
        </pc:sldMkLst>
        <pc:spChg chg="mod">
          <ac:chgData name="Jedreck Acquissa" userId="2c0a51b5-c593-469c-ad77-d17122690429" providerId="ADAL" clId="{DDADAFCE-EAD2-4B84-8B17-B13BC126110B}" dt="2023-01-09T23:04:47.606" v="5251" actId="20577"/>
          <ac:spMkLst>
            <pc:docMk/>
            <pc:sldMk cId="1797517593" sldId="359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10T00:20:05.925" v="5440" actId="478"/>
          <ac:spMkLst>
            <pc:docMk/>
            <pc:sldMk cId="1797517593" sldId="359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20:48:06.250" v="3604" actId="14100"/>
          <ac:spMkLst>
            <pc:docMk/>
            <pc:sldMk cId="1797517593" sldId="359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20:47:50.878" v="3600" actId="1076"/>
          <ac:picMkLst>
            <pc:docMk/>
            <pc:sldMk cId="1797517593" sldId="359"/>
            <ac:picMk id="6" creationId="{A5C01FF3-9F0D-B273-37EC-C0D9D8C8BAA2}"/>
          </ac:picMkLst>
        </pc:picChg>
        <pc:picChg chg="add mod">
          <ac:chgData name="Jedreck Acquissa" userId="2c0a51b5-c593-469c-ad77-d17122690429" providerId="ADAL" clId="{DDADAFCE-EAD2-4B84-8B17-B13BC126110B}" dt="2023-01-09T20:47:59.922" v="3603" actId="1076"/>
          <ac:picMkLst>
            <pc:docMk/>
            <pc:sldMk cId="1797517593" sldId="359"/>
            <ac:picMk id="1026" creationId="{321E669B-5D78-F76C-F253-8ADA612C48EB}"/>
          </ac:picMkLst>
        </pc:picChg>
      </pc:sldChg>
      <pc:sldChg chg="addSp delSp modSp add mod ord">
        <pc:chgData name="Jedreck Acquissa" userId="2c0a51b5-c593-469c-ad77-d17122690429" providerId="ADAL" clId="{DDADAFCE-EAD2-4B84-8B17-B13BC126110B}" dt="2023-01-10T00:20:12.668" v="5442" actId="478"/>
        <pc:sldMkLst>
          <pc:docMk/>
          <pc:sldMk cId="1232774965" sldId="360"/>
        </pc:sldMkLst>
        <pc:spChg chg="mod">
          <ac:chgData name="Jedreck Acquissa" userId="2c0a51b5-c593-469c-ad77-d17122690429" providerId="ADAL" clId="{DDADAFCE-EAD2-4B84-8B17-B13BC126110B}" dt="2023-01-09T09:23:20.945" v="951" actId="20577"/>
          <ac:spMkLst>
            <pc:docMk/>
            <pc:sldMk cId="1232774965" sldId="360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12.668" v="5442" actId="478"/>
          <ac:spMkLst>
            <pc:docMk/>
            <pc:sldMk cId="1232774965" sldId="360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09T12:15:19.564" v="2782" actId="478"/>
          <ac:spMkLst>
            <pc:docMk/>
            <pc:sldMk cId="1232774965" sldId="360"/>
            <ac:spMk id="9" creationId="{BF039B1C-3F4D-7FA6-E710-2D5E3130EFAB}"/>
          </ac:spMkLst>
        </pc:spChg>
        <pc:spChg chg="add del mod">
          <ac:chgData name="Jedreck Acquissa" userId="2c0a51b5-c593-469c-ad77-d17122690429" providerId="ADAL" clId="{DDADAFCE-EAD2-4B84-8B17-B13BC126110B}" dt="2023-01-09T12:18:32.746" v="2889" actId="20577"/>
          <ac:spMkLst>
            <pc:docMk/>
            <pc:sldMk cId="1232774965" sldId="360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12:17:00.028" v="2793" actId="1076"/>
          <ac:picMkLst>
            <pc:docMk/>
            <pc:sldMk cId="1232774965" sldId="360"/>
            <ac:picMk id="10" creationId="{B5BD7567-67C3-12AA-8555-F2CEAFD3F485}"/>
          </ac:picMkLst>
        </pc:picChg>
      </pc:sldChg>
      <pc:sldChg chg="modSp add mod ord">
        <pc:chgData name="Jedreck Acquissa" userId="2c0a51b5-c593-469c-ad77-d17122690429" providerId="ADAL" clId="{DDADAFCE-EAD2-4B84-8B17-B13BC126110B}" dt="2023-01-09T09:25:48.425" v="985" actId="255"/>
        <pc:sldMkLst>
          <pc:docMk/>
          <pc:sldMk cId="1807229454" sldId="361"/>
        </pc:sldMkLst>
        <pc:spChg chg="mod">
          <ac:chgData name="Jedreck Acquissa" userId="2c0a51b5-c593-469c-ad77-d17122690429" providerId="ADAL" clId="{DDADAFCE-EAD2-4B84-8B17-B13BC126110B}" dt="2023-01-09T09:25:48.425" v="985" actId="255"/>
          <ac:spMkLst>
            <pc:docMk/>
            <pc:sldMk cId="1807229454" sldId="361"/>
            <ac:spMk id="4" creationId="{51F75CB8-9EE7-DD15-CFBF-76799C2B9F79}"/>
          </ac:spMkLst>
        </pc:spChg>
      </pc:sldChg>
      <pc:sldChg chg="addSp delSp modSp add mod ord">
        <pc:chgData name="Jedreck Acquissa" userId="2c0a51b5-c593-469c-ad77-d17122690429" providerId="ADAL" clId="{DDADAFCE-EAD2-4B84-8B17-B13BC126110B}" dt="2023-01-10T00:19:57.452" v="5437" actId="478"/>
        <pc:sldMkLst>
          <pc:docMk/>
          <pc:sldMk cId="3137924376" sldId="362"/>
        </pc:sldMkLst>
        <pc:spChg chg="mod">
          <ac:chgData name="Jedreck Acquissa" userId="2c0a51b5-c593-469c-ad77-d17122690429" providerId="ADAL" clId="{DDADAFCE-EAD2-4B84-8B17-B13BC126110B}" dt="2023-01-09T09:38:37.056" v="1224" actId="20577"/>
          <ac:spMkLst>
            <pc:docMk/>
            <pc:sldMk cId="3137924376" sldId="362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10T00:19:57.452" v="5437" actId="478"/>
          <ac:spMkLst>
            <pc:docMk/>
            <pc:sldMk cId="3137924376" sldId="362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10T00:08:35.975" v="5421" actId="20577"/>
          <ac:spMkLst>
            <pc:docMk/>
            <pc:sldMk cId="3137924376" sldId="362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10T00:19:19.670" v="5429" actId="1076"/>
          <ac:picMkLst>
            <pc:docMk/>
            <pc:sldMk cId="3137924376" sldId="362"/>
            <ac:picMk id="6" creationId="{56C2EE9B-B76B-9F75-06E5-44317B47C90C}"/>
          </ac:picMkLst>
        </pc:picChg>
        <pc:picChg chg="add mod">
          <ac:chgData name="Jedreck Acquissa" userId="2c0a51b5-c593-469c-ad77-d17122690429" providerId="ADAL" clId="{DDADAFCE-EAD2-4B84-8B17-B13BC126110B}" dt="2023-01-10T00:19:10.123" v="5427" actId="1076"/>
          <ac:picMkLst>
            <pc:docMk/>
            <pc:sldMk cId="3137924376" sldId="362"/>
            <ac:picMk id="9" creationId="{7337D77A-BB6F-738D-412D-FBCD4144A347}"/>
          </ac:picMkLst>
        </pc:picChg>
      </pc:sldChg>
      <pc:sldChg chg="delSp modSp add mod">
        <pc:chgData name="Jedreck Acquissa" userId="2c0a51b5-c593-469c-ad77-d17122690429" providerId="ADAL" clId="{DDADAFCE-EAD2-4B84-8B17-B13BC126110B}" dt="2023-01-10T00:20:01.165" v="5438" actId="478"/>
        <pc:sldMkLst>
          <pc:docMk/>
          <pc:sldMk cId="1571645073" sldId="363"/>
        </pc:sldMkLst>
        <pc:spChg chg="mod">
          <ac:chgData name="Jedreck Acquissa" userId="2c0a51b5-c593-469c-ad77-d17122690429" providerId="ADAL" clId="{DDADAFCE-EAD2-4B84-8B17-B13BC126110B}" dt="2023-01-09T09:40:29.149" v="1251" actId="20577"/>
          <ac:spMkLst>
            <pc:docMk/>
            <pc:sldMk cId="1571645073" sldId="363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01.165" v="5438" actId="478"/>
          <ac:spMkLst>
            <pc:docMk/>
            <pc:sldMk cId="1571645073" sldId="363"/>
            <ac:spMk id="4" creationId="{905959F4-7A7F-47AB-B339-AF4FE856EF0A}"/>
          </ac:spMkLst>
        </pc:spChg>
      </pc:sldChg>
      <pc:sldChg chg="delSp modSp add mod ord">
        <pc:chgData name="Jedreck Acquissa" userId="2c0a51b5-c593-469c-ad77-d17122690429" providerId="ADAL" clId="{DDADAFCE-EAD2-4B84-8B17-B13BC126110B}" dt="2023-01-10T00:19:52.544" v="5435" actId="478"/>
        <pc:sldMkLst>
          <pc:docMk/>
          <pc:sldMk cId="3883582107" sldId="364"/>
        </pc:sldMkLst>
        <pc:spChg chg="mod">
          <ac:chgData name="Jedreck Acquissa" userId="2c0a51b5-c593-469c-ad77-d17122690429" providerId="ADAL" clId="{DDADAFCE-EAD2-4B84-8B17-B13BC126110B}" dt="2023-01-09T09:51:14.824" v="1322" actId="20577"/>
          <ac:spMkLst>
            <pc:docMk/>
            <pc:sldMk cId="3883582107" sldId="364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10T00:19:52.544" v="5435" actId="478"/>
          <ac:spMkLst>
            <pc:docMk/>
            <pc:sldMk cId="3883582107" sldId="364"/>
            <ac:spMk id="4" creationId="{905959F4-7A7F-47AB-B339-AF4FE856EF0A}"/>
          </ac:spMkLst>
        </pc:spChg>
      </pc:sldChg>
      <pc:sldChg chg="modSp add mod ord">
        <pc:chgData name="Jedreck Acquissa" userId="2c0a51b5-c593-469c-ad77-d17122690429" providerId="ADAL" clId="{DDADAFCE-EAD2-4B84-8B17-B13BC126110B}" dt="2023-01-09T09:41:43.510" v="1265" actId="20577"/>
        <pc:sldMkLst>
          <pc:docMk/>
          <pc:sldMk cId="4082043276" sldId="365"/>
        </pc:sldMkLst>
        <pc:spChg chg="mod">
          <ac:chgData name="Jedreck Acquissa" userId="2c0a51b5-c593-469c-ad77-d17122690429" providerId="ADAL" clId="{DDADAFCE-EAD2-4B84-8B17-B13BC126110B}" dt="2023-01-09T09:41:43.510" v="1265" actId="20577"/>
          <ac:spMkLst>
            <pc:docMk/>
            <pc:sldMk cId="4082043276" sldId="365"/>
            <ac:spMk id="4" creationId="{51F75CB8-9EE7-DD15-CFBF-76799C2B9F79}"/>
          </ac:spMkLst>
        </pc:spChg>
      </pc:sldChg>
      <pc:sldChg chg="modSp add mod ord modShow">
        <pc:chgData name="Jedreck Acquissa" userId="2c0a51b5-c593-469c-ad77-d17122690429" providerId="ADAL" clId="{DDADAFCE-EAD2-4B84-8B17-B13BC126110B}" dt="2023-01-10T00:22:48.657" v="5471" actId="729"/>
        <pc:sldMkLst>
          <pc:docMk/>
          <pc:sldMk cId="3090238239" sldId="366"/>
        </pc:sldMkLst>
        <pc:spChg chg="mod">
          <ac:chgData name="Jedreck Acquissa" userId="2c0a51b5-c593-469c-ad77-d17122690429" providerId="ADAL" clId="{DDADAFCE-EAD2-4B84-8B17-B13BC126110B}" dt="2023-01-09T09:50:30.135" v="1298" actId="255"/>
          <ac:spMkLst>
            <pc:docMk/>
            <pc:sldMk cId="3090238239" sldId="366"/>
            <ac:spMk id="4" creationId="{51F75CB8-9EE7-DD15-CFBF-76799C2B9F79}"/>
          </ac:spMkLst>
        </pc:spChg>
      </pc:sldChg>
      <pc:sldChg chg="addSp delSp modSp add mod ord modShow">
        <pc:chgData name="Jedreck Acquissa" userId="2c0a51b5-c593-469c-ad77-d17122690429" providerId="ADAL" clId="{DDADAFCE-EAD2-4B84-8B17-B13BC126110B}" dt="2023-01-10T03:15:02.458" v="5554" actId="20577"/>
        <pc:sldMkLst>
          <pc:docMk/>
          <pc:sldMk cId="1897916783" sldId="367"/>
        </pc:sldMkLst>
        <pc:spChg chg="mod">
          <ac:chgData name="Jedreck Acquissa" userId="2c0a51b5-c593-469c-ad77-d17122690429" providerId="ADAL" clId="{DDADAFCE-EAD2-4B84-8B17-B13BC126110B}" dt="2023-01-10T00:24:37.060" v="5511" actId="20577"/>
          <ac:spMkLst>
            <pc:docMk/>
            <pc:sldMk cId="1897916783" sldId="367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19:49.389" v="5434" actId="478"/>
          <ac:spMkLst>
            <pc:docMk/>
            <pc:sldMk cId="1897916783" sldId="367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10T03:15:02.458" v="5554" actId="20577"/>
          <ac:spMkLst>
            <pc:docMk/>
            <pc:sldMk cId="1897916783" sldId="367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10T00:25:06.697" v="5516"/>
          <ac:picMkLst>
            <pc:docMk/>
            <pc:sldMk cId="1897916783" sldId="367"/>
            <ac:picMk id="6" creationId="{1DA26B09-85F2-CE0D-6211-7146CEAFC762}"/>
          </ac:picMkLst>
        </pc:picChg>
      </pc:sldChg>
      <pc:sldChg chg="add ord">
        <pc:chgData name="Jedreck Acquissa" userId="2c0a51b5-c593-469c-ad77-d17122690429" providerId="ADAL" clId="{DDADAFCE-EAD2-4B84-8B17-B13BC126110B}" dt="2023-01-09T12:23:27.015" v="2892"/>
        <pc:sldMkLst>
          <pc:docMk/>
          <pc:sldMk cId="4207206708" sldId="388"/>
        </pc:sldMkLst>
      </pc:sldChg>
      <pc:sldChg chg="addSp delSp modSp add mod ord">
        <pc:chgData name="Jedreck Acquissa" userId="2c0a51b5-c593-469c-ad77-d17122690429" providerId="ADAL" clId="{DDADAFCE-EAD2-4B84-8B17-B13BC126110B}" dt="2023-01-10T00:20:09.940" v="5441" actId="478"/>
        <pc:sldMkLst>
          <pc:docMk/>
          <pc:sldMk cId="933182824" sldId="389"/>
        </pc:sldMkLst>
        <pc:spChg chg="mod">
          <ac:chgData name="Jedreck Acquissa" userId="2c0a51b5-c593-469c-ad77-d17122690429" providerId="ADAL" clId="{DDADAFCE-EAD2-4B84-8B17-B13BC126110B}" dt="2023-01-09T12:39:59.924" v="3295" actId="20577"/>
          <ac:spMkLst>
            <pc:docMk/>
            <pc:sldMk cId="933182824" sldId="389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09.940" v="5441" actId="478"/>
          <ac:spMkLst>
            <pc:docMk/>
            <pc:sldMk cId="933182824" sldId="389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12:47:31.896" v="3554" actId="20577"/>
          <ac:spMkLst>
            <pc:docMk/>
            <pc:sldMk cId="933182824" sldId="389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12:49:14.898" v="3560" actId="1076"/>
          <ac:picMkLst>
            <pc:docMk/>
            <pc:sldMk cId="933182824" sldId="389"/>
            <ac:picMk id="6" creationId="{5A62608D-8419-3147-5732-2BB572307D16}"/>
          </ac:picMkLst>
        </pc:picChg>
      </pc:sldChg>
      <pc:sldChg chg="delSp mod">
        <pc:chgData name="Jedreck Acquissa" userId="2c0a51b5-c593-469c-ad77-d17122690429" providerId="ADAL" clId="{DDADAFCE-EAD2-4B84-8B17-B13BC126110B}" dt="2023-01-10T00:20:54.674" v="5459" actId="478"/>
        <pc:sldMkLst>
          <pc:docMk/>
          <pc:sldMk cId="1718478752" sldId="390"/>
        </pc:sldMkLst>
        <pc:spChg chg="del">
          <ac:chgData name="Jedreck Acquissa" userId="2c0a51b5-c593-469c-ad77-d17122690429" providerId="ADAL" clId="{DDADAFCE-EAD2-4B84-8B17-B13BC126110B}" dt="2023-01-10T00:20:54.674" v="5459" actId="478"/>
          <ac:spMkLst>
            <pc:docMk/>
            <pc:sldMk cId="1718478752" sldId="390"/>
            <ac:spMk id="6" creationId="{E7084699-CFCF-8C6B-0352-78EC7C8ECFBA}"/>
          </ac:spMkLst>
        </pc:spChg>
      </pc:sldChg>
      <pc:sldChg chg="delSp mod">
        <pc:chgData name="Jedreck Acquissa" userId="2c0a51b5-c593-469c-ad77-d17122690429" providerId="ADAL" clId="{DDADAFCE-EAD2-4B84-8B17-B13BC126110B}" dt="2023-01-10T00:21:05.308" v="5461" actId="478"/>
        <pc:sldMkLst>
          <pc:docMk/>
          <pc:sldMk cId="4198811399" sldId="391"/>
        </pc:sldMkLst>
        <pc:spChg chg="del">
          <ac:chgData name="Jedreck Acquissa" userId="2c0a51b5-c593-469c-ad77-d17122690429" providerId="ADAL" clId="{DDADAFCE-EAD2-4B84-8B17-B13BC126110B}" dt="2023-01-10T00:21:05.308" v="5461" actId="478"/>
          <ac:spMkLst>
            <pc:docMk/>
            <pc:sldMk cId="4198811399" sldId="391"/>
            <ac:spMk id="6" creationId="{E7084699-CFCF-8C6B-0352-78EC7C8ECFBA}"/>
          </ac:spMkLst>
        </pc:spChg>
      </pc:sldChg>
      <pc:sldChg chg="modSp add del mod">
        <pc:chgData name="Jedreck Acquissa" userId="2c0a51b5-c593-469c-ad77-d17122690429" providerId="ADAL" clId="{DDADAFCE-EAD2-4B84-8B17-B13BC126110B}" dt="2023-01-10T03:06:06.763" v="5553" actId="20577"/>
        <pc:sldMkLst>
          <pc:docMk/>
          <pc:sldMk cId="2374561941" sldId="392"/>
        </pc:sldMkLst>
        <pc:spChg chg="mod">
          <ac:chgData name="Jedreck Acquissa" userId="2c0a51b5-c593-469c-ad77-d17122690429" providerId="ADAL" clId="{DDADAFCE-EAD2-4B84-8B17-B13BC126110B}" dt="2023-01-10T00:25:41.410" v="5532" actId="20577"/>
          <ac:spMkLst>
            <pc:docMk/>
            <pc:sldMk cId="2374561941" sldId="392"/>
            <ac:spMk id="2" creationId="{61E709B1-AAF6-936B-E585-A93F60958494}"/>
          </ac:spMkLst>
        </pc:spChg>
        <pc:graphicFrameChg chg="modGraphic">
          <ac:chgData name="Jedreck Acquissa" userId="2c0a51b5-c593-469c-ad77-d17122690429" providerId="ADAL" clId="{DDADAFCE-EAD2-4B84-8B17-B13BC126110B}" dt="2023-01-10T03:06:06.763" v="5553" actId="20577"/>
          <ac:graphicFrameMkLst>
            <pc:docMk/>
            <pc:sldMk cId="2374561941" sldId="392"/>
            <ac:graphicFrameMk id="9" creationId="{C714C6C4-54AC-6074-9C04-2E115CE5F6E3}"/>
          </ac:graphicFrameMkLst>
        </pc:graphicFrameChg>
      </pc:sldChg>
      <pc:sldChg chg="add">
        <pc:chgData name="Jedreck Acquissa" userId="2c0a51b5-c593-469c-ad77-d17122690429" providerId="ADAL" clId="{DDADAFCE-EAD2-4B84-8B17-B13BC126110B}" dt="2023-01-10T00:25:17.282" v="5520" actId="2890"/>
        <pc:sldMkLst>
          <pc:docMk/>
          <pc:sldMk cId="1927125815" sldId="393"/>
        </pc:sldMkLst>
      </pc:sldChg>
    </pc:docChg>
  </pc:docChgLst>
  <pc:docChgLst>
    <pc:chgData name="Gardner, Dylan A." userId="c6ffdf96-69fc-49d1-8ddc-ab5a499997f9" providerId="ADAL" clId="{F63AC258-10D2-4C00-9FE9-E11AA6D1EFC6}"/>
    <pc:docChg chg="undo redo custSel addSld delSld modSld sldOrd">
      <pc:chgData name="Gardner, Dylan A." userId="c6ffdf96-69fc-49d1-8ddc-ab5a499997f9" providerId="ADAL" clId="{F63AC258-10D2-4C00-9FE9-E11AA6D1EFC6}" dt="2023-02-20T22:29:34.439" v="2301" actId="2696"/>
      <pc:docMkLst>
        <pc:docMk/>
      </pc:docMkLst>
      <pc:sldChg chg="modSp del mod">
        <pc:chgData name="Gardner, Dylan A." userId="c6ffdf96-69fc-49d1-8ddc-ab5a499997f9" providerId="ADAL" clId="{F63AC258-10D2-4C00-9FE9-E11AA6D1EFC6}" dt="2023-02-20T22:29:34.439" v="2301" actId="2696"/>
        <pc:sldMkLst>
          <pc:docMk/>
          <pc:sldMk cId="1150526191" sldId="423"/>
        </pc:sldMkLst>
        <pc:spChg chg="mod">
          <ac:chgData name="Gardner, Dylan A." userId="c6ffdf96-69fc-49d1-8ddc-ab5a499997f9" providerId="ADAL" clId="{F63AC258-10D2-4C00-9FE9-E11AA6D1EFC6}" dt="2023-02-20T20:54:28.990" v="306" actId="1076"/>
          <ac:spMkLst>
            <pc:docMk/>
            <pc:sldMk cId="1150526191" sldId="423"/>
            <ac:spMk id="7" creationId="{581ED75F-C4DD-D58B-572C-0E31F9D9B2F3}"/>
          </ac:spMkLst>
        </pc:spChg>
      </pc:sldChg>
      <pc:sldChg chg="addSp delSp modSp del mod">
        <pc:chgData name="Gardner, Dylan A." userId="c6ffdf96-69fc-49d1-8ddc-ab5a499997f9" providerId="ADAL" clId="{F63AC258-10D2-4C00-9FE9-E11AA6D1EFC6}" dt="2023-02-20T20:46:23.157" v="247" actId="2696"/>
        <pc:sldMkLst>
          <pc:docMk/>
          <pc:sldMk cId="752046640" sldId="464"/>
        </pc:sldMkLst>
        <pc:spChg chg="add mod topLvl">
          <ac:chgData name="Gardner, Dylan A." userId="c6ffdf96-69fc-49d1-8ddc-ab5a499997f9" providerId="ADAL" clId="{F63AC258-10D2-4C00-9FE9-E11AA6D1EFC6}" dt="2023-02-20T20:06:02.078" v="120" actId="164"/>
          <ac:spMkLst>
            <pc:docMk/>
            <pc:sldMk cId="752046640" sldId="464"/>
            <ac:spMk id="2" creationId="{66598C2E-4ADB-52DE-4F76-84AC3E962B84}"/>
          </ac:spMkLst>
        </pc:spChg>
        <pc:spChg chg="add mod topLvl">
          <ac:chgData name="Gardner, Dylan A." userId="c6ffdf96-69fc-49d1-8ddc-ab5a499997f9" providerId="ADAL" clId="{F63AC258-10D2-4C00-9FE9-E11AA6D1EFC6}" dt="2023-02-20T20:06:02.078" v="120" actId="164"/>
          <ac:spMkLst>
            <pc:docMk/>
            <pc:sldMk cId="752046640" sldId="464"/>
            <ac:spMk id="3" creationId="{C7CFD14D-0362-D238-7E72-E4D740673E47}"/>
          </ac:spMkLst>
        </pc:spChg>
        <pc:spChg chg="mod">
          <ac:chgData name="Gardner, Dylan A." userId="c6ffdf96-69fc-49d1-8ddc-ab5a499997f9" providerId="ADAL" clId="{F63AC258-10D2-4C00-9FE9-E11AA6D1EFC6}" dt="2023-02-20T19:43:51.161" v="17" actId="1076"/>
          <ac:spMkLst>
            <pc:docMk/>
            <pc:sldMk cId="752046640" sldId="464"/>
            <ac:spMk id="10" creationId="{0E0EA0C2-E880-5B01-80C9-766CBBCD03E5}"/>
          </ac:spMkLst>
        </pc:spChg>
        <pc:spChg chg="add mod">
          <ac:chgData name="Gardner, Dylan A." userId="c6ffdf96-69fc-49d1-8ddc-ab5a499997f9" providerId="ADAL" clId="{F63AC258-10D2-4C00-9FE9-E11AA6D1EFC6}" dt="2023-02-20T19:55:08.969" v="64" actId="164"/>
          <ac:spMkLst>
            <pc:docMk/>
            <pc:sldMk cId="752046640" sldId="464"/>
            <ac:spMk id="12" creationId="{28D99938-2BF9-AF9F-422B-832A280950F7}"/>
          </ac:spMkLst>
        </pc:spChg>
        <pc:spChg chg="add mod">
          <ac:chgData name="Gardner, Dylan A." userId="c6ffdf96-69fc-49d1-8ddc-ab5a499997f9" providerId="ADAL" clId="{F63AC258-10D2-4C00-9FE9-E11AA6D1EFC6}" dt="2023-02-20T20:04:14.062" v="111" actId="1076"/>
          <ac:spMkLst>
            <pc:docMk/>
            <pc:sldMk cId="752046640" sldId="464"/>
            <ac:spMk id="13" creationId="{AF4D23A2-BE48-9181-6520-5CEC17259A5C}"/>
          </ac:spMkLst>
        </pc:spChg>
        <pc:spChg chg="add mod">
          <ac:chgData name="Gardner, Dylan A." userId="c6ffdf96-69fc-49d1-8ddc-ab5a499997f9" providerId="ADAL" clId="{F63AC258-10D2-4C00-9FE9-E11AA6D1EFC6}" dt="2023-02-20T19:55:08.969" v="64" actId="164"/>
          <ac:spMkLst>
            <pc:docMk/>
            <pc:sldMk cId="752046640" sldId="464"/>
            <ac:spMk id="14" creationId="{881294EF-E477-61F4-5E0D-CE4D82E515CE}"/>
          </ac:spMkLst>
        </pc:spChg>
        <pc:grpChg chg="add del mod">
          <ac:chgData name="Gardner, Dylan A." userId="c6ffdf96-69fc-49d1-8ddc-ab5a499997f9" providerId="ADAL" clId="{F63AC258-10D2-4C00-9FE9-E11AA6D1EFC6}" dt="2023-02-20T19:56:05.726" v="67" actId="165"/>
          <ac:grpSpMkLst>
            <pc:docMk/>
            <pc:sldMk cId="752046640" sldId="464"/>
            <ac:grpSpMk id="7" creationId="{05C059C3-894C-1007-1ED1-0D3379854E33}"/>
          </ac:grpSpMkLst>
        </pc:grpChg>
        <pc:grpChg chg="add mod">
          <ac:chgData name="Gardner, Dylan A." userId="c6ffdf96-69fc-49d1-8ddc-ab5a499997f9" providerId="ADAL" clId="{F63AC258-10D2-4C00-9FE9-E11AA6D1EFC6}" dt="2023-02-20T19:55:08.969" v="64" actId="164"/>
          <ac:grpSpMkLst>
            <pc:docMk/>
            <pc:sldMk cId="752046640" sldId="464"/>
            <ac:grpSpMk id="15" creationId="{A485055B-68CD-F68B-3C39-92987E298B74}"/>
          </ac:grpSpMkLst>
        </pc:grpChg>
        <pc:grpChg chg="add mod">
          <ac:chgData name="Gardner, Dylan A." userId="c6ffdf96-69fc-49d1-8ddc-ab5a499997f9" providerId="ADAL" clId="{F63AC258-10D2-4C00-9FE9-E11AA6D1EFC6}" dt="2023-02-20T20:06:11.039" v="121" actId="339"/>
          <ac:grpSpMkLst>
            <pc:docMk/>
            <pc:sldMk cId="752046640" sldId="464"/>
            <ac:grpSpMk id="16" creationId="{5A9B1F01-CAD7-DDD6-A329-979386D508C0}"/>
          </ac:grpSpMkLst>
        </pc:grpChg>
      </pc:sldChg>
      <pc:sldChg chg="addSp delSp modSp add del mod">
        <pc:chgData name="Gardner, Dylan A." userId="c6ffdf96-69fc-49d1-8ddc-ab5a499997f9" providerId="ADAL" clId="{F63AC258-10D2-4C00-9FE9-E11AA6D1EFC6}" dt="2023-02-20T20:08:56.266" v="130" actId="2696"/>
        <pc:sldMkLst>
          <pc:docMk/>
          <pc:sldMk cId="148287220" sldId="465"/>
        </pc:sldMkLst>
        <pc:spChg chg="mod topLvl">
          <ac:chgData name="Gardner, Dylan A." userId="c6ffdf96-69fc-49d1-8ddc-ab5a499997f9" providerId="ADAL" clId="{F63AC258-10D2-4C00-9FE9-E11AA6D1EFC6}" dt="2023-02-20T19:58:47.061" v="78" actId="164"/>
          <ac:spMkLst>
            <pc:docMk/>
            <pc:sldMk cId="148287220" sldId="465"/>
            <ac:spMk id="2" creationId="{66598C2E-4ADB-52DE-4F76-84AC3E962B84}"/>
          </ac:spMkLst>
        </pc:spChg>
        <pc:spChg chg="mod topLvl">
          <ac:chgData name="Gardner, Dylan A." userId="c6ffdf96-69fc-49d1-8ddc-ab5a499997f9" providerId="ADAL" clId="{F63AC258-10D2-4C00-9FE9-E11AA6D1EFC6}" dt="2023-02-20T19:58:47.061" v="78" actId="164"/>
          <ac:spMkLst>
            <pc:docMk/>
            <pc:sldMk cId="148287220" sldId="465"/>
            <ac:spMk id="3" creationId="{C7CFD14D-0362-D238-7E72-E4D740673E47}"/>
          </ac:spMkLst>
        </pc:spChg>
        <pc:spChg chg="mod">
          <ac:chgData name="Gardner, Dylan A." userId="c6ffdf96-69fc-49d1-8ddc-ab5a499997f9" providerId="ADAL" clId="{F63AC258-10D2-4C00-9FE9-E11AA6D1EFC6}" dt="2023-02-20T20:04:49.234" v="113" actId="1076"/>
          <ac:spMkLst>
            <pc:docMk/>
            <pc:sldMk cId="148287220" sldId="465"/>
            <ac:spMk id="10" creationId="{0E0EA0C2-E880-5B01-80C9-766CBBCD03E5}"/>
          </ac:spMkLst>
        </pc:spChg>
        <pc:spChg chg="mod">
          <ac:chgData name="Gardner, Dylan A." userId="c6ffdf96-69fc-49d1-8ddc-ab5a499997f9" providerId="ADAL" clId="{F63AC258-10D2-4C00-9FE9-E11AA6D1EFC6}" dt="2023-02-20T19:59:54.852" v="84" actId="1076"/>
          <ac:spMkLst>
            <pc:docMk/>
            <pc:sldMk cId="148287220" sldId="465"/>
            <ac:spMk id="13" creationId="{AF4D23A2-BE48-9181-6520-5CEC17259A5C}"/>
          </ac:spMkLst>
        </pc:spChg>
        <pc:spChg chg="mod">
          <ac:chgData name="Gardner, Dylan A." userId="c6ffdf96-69fc-49d1-8ddc-ab5a499997f9" providerId="ADAL" clId="{F63AC258-10D2-4C00-9FE9-E11AA6D1EFC6}" dt="2023-02-20T20:01:22.179" v="86"/>
          <ac:spMkLst>
            <pc:docMk/>
            <pc:sldMk cId="148287220" sldId="465"/>
            <ac:spMk id="18" creationId="{E4994887-2104-E299-F7AC-0B35FF55B4C3}"/>
          </ac:spMkLst>
        </pc:spChg>
        <pc:spChg chg="mod">
          <ac:chgData name="Gardner, Dylan A." userId="c6ffdf96-69fc-49d1-8ddc-ab5a499997f9" providerId="ADAL" clId="{F63AC258-10D2-4C00-9FE9-E11AA6D1EFC6}" dt="2023-02-20T20:01:22.179" v="86"/>
          <ac:spMkLst>
            <pc:docMk/>
            <pc:sldMk cId="148287220" sldId="465"/>
            <ac:spMk id="19" creationId="{B01349E8-8374-8E30-E2FB-936D7F43C666}"/>
          </ac:spMkLst>
        </pc:spChg>
        <pc:spChg chg="add del mod">
          <ac:chgData name="Gardner, Dylan A." userId="c6ffdf96-69fc-49d1-8ddc-ab5a499997f9" providerId="ADAL" clId="{F63AC258-10D2-4C00-9FE9-E11AA6D1EFC6}" dt="2023-02-20T20:05:12.482" v="115" actId="21"/>
          <ac:spMkLst>
            <pc:docMk/>
            <pc:sldMk cId="148287220" sldId="465"/>
            <ac:spMk id="20" creationId="{AA446CFC-FC88-2797-7059-9035E86A8384}"/>
          </ac:spMkLst>
        </pc:spChg>
        <pc:spChg chg="mod">
          <ac:chgData name="Gardner, Dylan A." userId="c6ffdf96-69fc-49d1-8ddc-ab5a499997f9" providerId="ADAL" clId="{F63AC258-10D2-4C00-9FE9-E11AA6D1EFC6}" dt="2023-02-20T20:06:18.887" v="122"/>
          <ac:spMkLst>
            <pc:docMk/>
            <pc:sldMk cId="148287220" sldId="465"/>
            <ac:spMk id="22" creationId="{2DADCD53-83EC-BB2A-7005-E894F9E880E0}"/>
          </ac:spMkLst>
        </pc:spChg>
        <pc:spChg chg="mod">
          <ac:chgData name="Gardner, Dylan A." userId="c6ffdf96-69fc-49d1-8ddc-ab5a499997f9" providerId="ADAL" clId="{F63AC258-10D2-4C00-9FE9-E11AA6D1EFC6}" dt="2023-02-20T20:06:18.887" v="122"/>
          <ac:spMkLst>
            <pc:docMk/>
            <pc:sldMk cId="148287220" sldId="465"/>
            <ac:spMk id="23" creationId="{56E4F123-6537-2F97-3359-D895A0F226AE}"/>
          </ac:spMkLst>
        </pc:spChg>
        <pc:grpChg chg="del mod">
          <ac:chgData name="Gardner, Dylan A." userId="c6ffdf96-69fc-49d1-8ddc-ab5a499997f9" providerId="ADAL" clId="{F63AC258-10D2-4C00-9FE9-E11AA6D1EFC6}" dt="2023-02-20T19:58:10.066" v="74" actId="165"/>
          <ac:grpSpMkLst>
            <pc:docMk/>
            <pc:sldMk cId="148287220" sldId="465"/>
            <ac:grpSpMk id="7" creationId="{05C059C3-894C-1007-1ED1-0D3379854E33}"/>
          </ac:grpSpMkLst>
        </pc:grpChg>
        <pc:grpChg chg="mod">
          <ac:chgData name="Gardner, Dylan A." userId="c6ffdf96-69fc-49d1-8ddc-ab5a499997f9" providerId="ADAL" clId="{F63AC258-10D2-4C00-9FE9-E11AA6D1EFC6}" dt="2023-02-20T20:01:47.071" v="89" actId="1076"/>
          <ac:grpSpMkLst>
            <pc:docMk/>
            <pc:sldMk cId="148287220" sldId="465"/>
            <ac:grpSpMk id="15" creationId="{A485055B-68CD-F68B-3C39-92987E298B74}"/>
          </ac:grpSpMkLst>
        </pc:grpChg>
        <pc:grpChg chg="add del mod">
          <ac:chgData name="Gardner, Dylan A." userId="c6ffdf96-69fc-49d1-8ddc-ab5a499997f9" providerId="ADAL" clId="{F63AC258-10D2-4C00-9FE9-E11AA6D1EFC6}" dt="2023-02-20T20:04:09.030" v="110" actId="21"/>
          <ac:grpSpMkLst>
            <pc:docMk/>
            <pc:sldMk cId="148287220" sldId="465"/>
            <ac:grpSpMk id="16" creationId="{DBE8880B-AFFF-635B-2AED-FC88EE3D5249}"/>
          </ac:grpSpMkLst>
        </pc:grpChg>
        <pc:grpChg chg="add mod">
          <ac:chgData name="Gardner, Dylan A." userId="c6ffdf96-69fc-49d1-8ddc-ab5a499997f9" providerId="ADAL" clId="{F63AC258-10D2-4C00-9FE9-E11AA6D1EFC6}" dt="2023-02-20T20:01:44.248" v="88" actId="1076"/>
          <ac:grpSpMkLst>
            <pc:docMk/>
            <pc:sldMk cId="148287220" sldId="465"/>
            <ac:grpSpMk id="17" creationId="{34EB9850-1D31-B011-4F82-4CBE8A6AB214}"/>
          </ac:grpSpMkLst>
        </pc:grpChg>
        <pc:grpChg chg="add mod">
          <ac:chgData name="Gardner, Dylan A." userId="c6ffdf96-69fc-49d1-8ddc-ab5a499997f9" providerId="ADAL" clId="{F63AC258-10D2-4C00-9FE9-E11AA6D1EFC6}" dt="2023-02-20T20:06:18.887" v="122"/>
          <ac:grpSpMkLst>
            <pc:docMk/>
            <pc:sldMk cId="148287220" sldId="465"/>
            <ac:grpSpMk id="21" creationId="{1744E619-C506-0117-D6A9-5440A7BA4974}"/>
          </ac:grpSpMkLst>
        </pc:grpChg>
      </pc:sldChg>
      <pc:sldChg chg="addSp modSp add del mod">
        <pc:chgData name="Gardner, Dylan A." userId="c6ffdf96-69fc-49d1-8ddc-ab5a499997f9" providerId="ADAL" clId="{F63AC258-10D2-4C00-9FE9-E11AA6D1EFC6}" dt="2023-02-20T20:08:51.904" v="129" actId="2696"/>
        <pc:sldMkLst>
          <pc:docMk/>
          <pc:sldMk cId="3378137316" sldId="466"/>
        </pc:sldMkLst>
        <pc:spChg chg="mod">
          <ac:chgData name="Gardner, Dylan A." userId="c6ffdf96-69fc-49d1-8ddc-ab5a499997f9" providerId="ADAL" clId="{F63AC258-10D2-4C00-9FE9-E11AA6D1EFC6}" dt="2023-02-20T20:06:39.226" v="123"/>
          <ac:spMkLst>
            <pc:docMk/>
            <pc:sldMk cId="3378137316" sldId="466"/>
            <ac:spMk id="20" creationId="{09D3EC30-F9D4-DA80-3DA7-559EB699AE7B}"/>
          </ac:spMkLst>
        </pc:spChg>
        <pc:spChg chg="mod">
          <ac:chgData name="Gardner, Dylan A." userId="c6ffdf96-69fc-49d1-8ddc-ab5a499997f9" providerId="ADAL" clId="{F63AC258-10D2-4C00-9FE9-E11AA6D1EFC6}" dt="2023-02-20T20:06:39.226" v="123"/>
          <ac:spMkLst>
            <pc:docMk/>
            <pc:sldMk cId="3378137316" sldId="466"/>
            <ac:spMk id="21" creationId="{0BAA6136-CD2A-10F7-63CA-48991AC96DC3}"/>
          </ac:spMkLst>
        </pc:spChg>
        <pc:grpChg chg="add mod">
          <ac:chgData name="Gardner, Dylan A." userId="c6ffdf96-69fc-49d1-8ddc-ab5a499997f9" providerId="ADAL" clId="{F63AC258-10D2-4C00-9FE9-E11AA6D1EFC6}" dt="2023-02-20T20:06:39.226" v="123"/>
          <ac:grpSpMkLst>
            <pc:docMk/>
            <pc:sldMk cId="3378137316" sldId="466"/>
            <ac:grpSpMk id="7" creationId="{5900F095-A390-416E-4A47-1ADF755512BE}"/>
          </ac:grpSpMkLst>
        </pc:grpChg>
        <pc:grpChg chg="mod">
          <ac:chgData name="Gardner, Dylan A." userId="c6ffdf96-69fc-49d1-8ddc-ab5a499997f9" providerId="ADAL" clId="{F63AC258-10D2-4C00-9FE9-E11AA6D1EFC6}" dt="2023-02-20T20:01:58.610" v="91" actId="1076"/>
          <ac:grpSpMkLst>
            <pc:docMk/>
            <pc:sldMk cId="3378137316" sldId="466"/>
            <ac:grpSpMk id="16" creationId="{DBE8880B-AFFF-635B-2AED-FC88EE3D5249}"/>
          </ac:grpSpMkLst>
        </pc:grpChg>
      </pc:sldChg>
      <pc:sldChg chg="addSp delSp modSp add del mod modTransition modClrScheme chgLayout">
        <pc:chgData name="Gardner, Dylan A." userId="c6ffdf96-69fc-49d1-8ddc-ab5a499997f9" providerId="ADAL" clId="{F63AC258-10D2-4C00-9FE9-E11AA6D1EFC6}" dt="2023-02-20T20:59:06.056" v="327" actId="2696"/>
        <pc:sldMkLst>
          <pc:docMk/>
          <pc:sldMk cId="4111783978" sldId="467"/>
        </pc:sldMkLst>
        <pc:spChg chg="mod">
          <ac:chgData name="Gardner, Dylan A." userId="c6ffdf96-69fc-49d1-8ddc-ab5a499997f9" providerId="ADAL" clId="{F63AC258-10D2-4C00-9FE9-E11AA6D1EFC6}" dt="2023-02-20T20:49:57.384" v="263" actId="207"/>
          <ac:spMkLst>
            <pc:docMk/>
            <pc:sldMk cId="4111783978" sldId="467"/>
            <ac:spMk id="2" creationId="{66598C2E-4ADB-52DE-4F76-84AC3E962B84}"/>
          </ac:spMkLst>
        </pc:spChg>
        <pc:spChg chg="mod">
          <ac:chgData name="Gardner, Dylan A." userId="c6ffdf96-69fc-49d1-8ddc-ab5a499997f9" providerId="ADAL" clId="{F63AC258-10D2-4C00-9FE9-E11AA6D1EFC6}" dt="2023-02-20T20:49:57.384" v="263" actId="207"/>
          <ac:spMkLst>
            <pc:docMk/>
            <pc:sldMk cId="4111783978" sldId="467"/>
            <ac:spMk id="3" creationId="{C7CFD14D-0362-D238-7E72-E4D740673E47}"/>
          </ac:spMkLst>
        </pc:spChg>
        <pc:spChg chg="mod ord">
          <ac:chgData name="Gardner, Dylan A." userId="c6ffdf96-69fc-49d1-8ddc-ab5a499997f9" providerId="ADAL" clId="{F63AC258-10D2-4C00-9FE9-E11AA6D1EFC6}" dt="2023-02-20T20:51:22.525" v="267" actId="700"/>
          <ac:spMkLst>
            <pc:docMk/>
            <pc:sldMk cId="4111783978" sldId="467"/>
            <ac:spMk id="5" creationId="{3387101F-CE8A-C06F-94AA-0DD8BCA8352F}"/>
          </ac:spMkLst>
        </pc:spChg>
        <pc:spChg chg="mod">
          <ac:chgData name="Gardner, Dylan A." userId="c6ffdf96-69fc-49d1-8ddc-ab5a499997f9" providerId="ADAL" clId="{F63AC258-10D2-4C00-9FE9-E11AA6D1EFC6}" dt="2023-02-20T20:08:41.495" v="128" actId="206"/>
          <ac:spMkLst>
            <pc:docMk/>
            <pc:sldMk cId="4111783978" sldId="467"/>
            <ac:spMk id="10" creationId="{0E0EA0C2-E880-5B01-80C9-766CBBCD03E5}"/>
          </ac:spMkLst>
        </pc:spChg>
        <pc:spChg chg="mod ord">
          <ac:chgData name="Gardner, Dylan A." userId="c6ffdf96-69fc-49d1-8ddc-ab5a499997f9" providerId="ADAL" clId="{F63AC258-10D2-4C00-9FE9-E11AA6D1EFC6}" dt="2023-02-20T20:51:22.525" v="267" actId="700"/>
          <ac:spMkLst>
            <pc:docMk/>
            <pc:sldMk cId="4111783978" sldId="467"/>
            <ac:spMk id="11" creationId="{45F3B8B2-10B5-4CD2-3B32-5253580BBA61}"/>
          </ac:spMkLst>
        </pc:spChg>
        <pc:spChg chg="del">
          <ac:chgData name="Gardner, Dylan A." userId="c6ffdf96-69fc-49d1-8ddc-ab5a499997f9" providerId="ADAL" clId="{F63AC258-10D2-4C00-9FE9-E11AA6D1EFC6}" dt="2023-02-20T20:37:42.541" v="197" actId="478"/>
          <ac:spMkLst>
            <pc:docMk/>
            <pc:sldMk cId="4111783978" sldId="467"/>
            <ac:spMk id="13" creationId="{AF4D23A2-BE48-9181-6520-5CEC17259A5C}"/>
          </ac:spMkLst>
        </pc:spChg>
        <pc:spChg chg="mod topLvl">
          <ac:chgData name="Gardner, Dylan A." userId="c6ffdf96-69fc-49d1-8ddc-ab5a499997f9" providerId="ADAL" clId="{F63AC258-10D2-4C00-9FE9-E11AA6D1EFC6}" dt="2023-02-20T20:43:22.954" v="239" actId="207"/>
          <ac:spMkLst>
            <pc:docMk/>
            <pc:sldMk cId="4111783978" sldId="467"/>
            <ac:spMk id="18" creationId="{E4994887-2104-E299-F7AC-0B35FF55B4C3}"/>
          </ac:spMkLst>
        </pc:spChg>
        <pc:spChg chg="mod topLvl">
          <ac:chgData name="Gardner, Dylan A." userId="c6ffdf96-69fc-49d1-8ddc-ab5a499997f9" providerId="ADAL" clId="{F63AC258-10D2-4C00-9FE9-E11AA6D1EFC6}" dt="2023-02-20T20:43:22.954" v="239" actId="207"/>
          <ac:spMkLst>
            <pc:docMk/>
            <pc:sldMk cId="4111783978" sldId="467"/>
            <ac:spMk id="19" creationId="{B01349E8-8374-8E30-E2FB-936D7F43C666}"/>
          </ac:spMkLst>
        </pc:spChg>
        <pc:spChg chg="mod">
          <ac:chgData name="Gardner, Dylan A." userId="c6ffdf96-69fc-49d1-8ddc-ab5a499997f9" providerId="ADAL" clId="{F63AC258-10D2-4C00-9FE9-E11AA6D1EFC6}" dt="2023-02-20T20:50:08.215" v="265" actId="207"/>
          <ac:spMkLst>
            <pc:docMk/>
            <pc:sldMk cId="4111783978" sldId="467"/>
            <ac:spMk id="20" creationId="{916A8F6F-3BC9-3975-45FA-F4C58E4A037A}"/>
          </ac:spMkLst>
        </pc:spChg>
        <pc:spChg chg="mod">
          <ac:chgData name="Gardner, Dylan A." userId="c6ffdf96-69fc-49d1-8ddc-ab5a499997f9" providerId="ADAL" clId="{F63AC258-10D2-4C00-9FE9-E11AA6D1EFC6}" dt="2023-02-20T20:50:08.215" v="265" actId="207"/>
          <ac:spMkLst>
            <pc:docMk/>
            <pc:sldMk cId="4111783978" sldId="467"/>
            <ac:spMk id="21" creationId="{4EA61F54-A72D-F1D5-2A3A-119DC039C1B8}"/>
          </ac:spMkLst>
        </pc:spChg>
        <pc:spChg chg="del mod topLvl">
          <ac:chgData name="Gardner, Dylan A." userId="c6ffdf96-69fc-49d1-8ddc-ab5a499997f9" providerId="ADAL" clId="{F63AC258-10D2-4C00-9FE9-E11AA6D1EFC6}" dt="2023-02-20T20:35:08.824" v="184" actId="21"/>
          <ac:spMkLst>
            <pc:docMk/>
            <pc:sldMk cId="4111783978" sldId="467"/>
            <ac:spMk id="23" creationId="{FC58859E-8639-7A72-87F0-E2BE4D0C5190}"/>
          </ac:spMkLst>
        </pc:spChg>
        <pc:spChg chg="del mod topLvl">
          <ac:chgData name="Gardner, Dylan A." userId="c6ffdf96-69fc-49d1-8ddc-ab5a499997f9" providerId="ADAL" clId="{F63AC258-10D2-4C00-9FE9-E11AA6D1EFC6}" dt="2023-02-20T20:35:05.074" v="183" actId="21"/>
          <ac:spMkLst>
            <pc:docMk/>
            <pc:sldMk cId="4111783978" sldId="467"/>
            <ac:spMk id="24" creationId="{9148E45C-3C85-5250-6913-8CC7379679D8}"/>
          </ac:spMkLst>
        </pc:spChg>
        <pc:spChg chg="mod">
          <ac:chgData name="Gardner, Dylan A." userId="c6ffdf96-69fc-49d1-8ddc-ab5a499997f9" providerId="ADAL" clId="{F63AC258-10D2-4C00-9FE9-E11AA6D1EFC6}" dt="2023-02-20T20:50:03.811" v="264" actId="207"/>
          <ac:spMkLst>
            <pc:docMk/>
            <pc:sldMk cId="4111783978" sldId="467"/>
            <ac:spMk id="27" creationId="{9E088213-ECA9-0F15-531F-6218461CBAF2}"/>
          </ac:spMkLst>
        </pc:spChg>
        <pc:spChg chg="mod">
          <ac:chgData name="Gardner, Dylan A." userId="c6ffdf96-69fc-49d1-8ddc-ab5a499997f9" providerId="ADAL" clId="{F63AC258-10D2-4C00-9FE9-E11AA6D1EFC6}" dt="2023-02-20T20:50:03.811" v="264" actId="207"/>
          <ac:spMkLst>
            <pc:docMk/>
            <pc:sldMk cId="4111783978" sldId="467"/>
            <ac:spMk id="28" creationId="{7D61DE2E-F832-67EA-53E0-62578DC95743}"/>
          </ac:spMkLst>
        </pc:spChg>
        <pc:spChg chg="add mod">
          <ac:chgData name="Gardner, Dylan A." userId="c6ffdf96-69fc-49d1-8ddc-ab5a499997f9" providerId="ADAL" clId="{F63AC258-10D2-4C00-9FE9-E11AA6D1EFC6}" dt="2023-02-20T20:38:55.477" v="210" actId="1076"/>
          <ac:spMkLst>
            <pc:docMk/>
            <pc:sldMk cId="4111783978" sldId="467"/>
            <ac:spMk id="29" creationId="{D2856D87-9BE5-085C-F07E-6C7016440C59}"/>
          </ac:spMkLst>
        </pc:spChg>
        <pc:spChg chg="add del mod ord">
          <ac:chgData name="Gardner, Dylan A." userId="c6ffdf96-69fc-49d1-8ddc-ab5a499997f9" providerId="ADAL" clId="{F63AC258-10D2-4C00-9FE9-E11AA6D1EFC6}" dt="2023-02-20T20:51:22.525" v="267" actId="700"/>
          <ac:spMkLst>
            <pc:docMk/>
            <pc:sldMk cId="4111783978" sldId="467"/>
            <ac:spMk id="30" creationId="{A09AFF74-E68F-BCEB-FC2E-3BCE03DFE8FA}"/>
          </ac:spMkLst>
        </pc:spChg>
        <pc:spChg chg="add del mod ord">
          <ac:chgData name="Gardner, Dylan A." userId="c6ffdf96-69fc-49d1-8ddc-ab5a499997f9" providerId="ADAL" clId="{F63AC258-10D2-4C00-9FE9-E11AA6D1EFC6}" dt="2023-02-20T20:51:22.525" v="267" actId="700"/>
          <ac:spMkLst>
            <pc:docMk/>
            <pc:sldMk cId="4111783978" sldId="467"/>
            <ac:spMk id="31" creationId="{486AC1F8-E75F-6777-7D34-0E931AA73628}"/>
          </ac:spMkLst>
        </pc:spChg>
        <pc:grpChg chg="add mod">
          <ac:chgData name="Gardner, Dylan A." userId="c6ffdf96-69fc-49d1-8ddc-ab5a499997f9" providerId="ADAL" clId="{F63AC258-10D2-4C00-9FE9-E11AA6D1EFC6}" dt="2023-02-20T20:50:08.215" v="265" actId="207"/>
          <ac:grpSpMkLst>
            <pc:docMk/>
            <pc:sldMk cId="4111783978" sldId="467"/>
            <ac:grpSpMk id="7" creationId="{2CC92355-0F4D-DFBA-4EEC-259CF6C2EC2A}"/>
          </ac:grpSpMkLst>
        </pc:grpChg>
        <pc:grpChg chg="del">
          <ac:chgData name="Gardner, Dylan A." userId="c6ffdf96-69fc-49d1-8ddc-ab5a499997f9" providerId="ADAL" clId="{F63AC258-10D2-4C00-9FE9-E11AA6D1EFC6}" dt="2023-02-20T20:37:37.092" v="196" actId="478"/>
          <ac:grpSpMkLst>
            <pc:docMk/>
            <pc:sldMk cId="4111783978" sldId="467"/>
            <ac:grpSpMk id="15" creationId="{A485055B-68CD-F68B-3C39-92987E298B74}"/>
          </ac:grpSpMkLst>
        </pc:grpChg>
        <pc:grpChg chg="mod">
          <ac:chgData name="Gardner, Dylan A." userId="c6ffdf96-69fc-49d1-8ddc-ab5a499997f9" providerId="ADAL" clId="{F63AC258-10D2-4C00-9FE9-E11AA6D1EFC6}" dt="2023-02-20T20:49:57.384" v="263" actId="207"/>
          <ac:grpSpMkLst>
            <pc:docMk/>
            <pc:sldMk cId="4111783978" sldId="467"/>
            <ac:grpSpMk id="16" creationId="{DBE8880B-AFFF-635B-2AED-FC88EE3D5249}"/>
          </ac:grpSpMkLst>
        </pc:grpChg>
        <pc:grpChg chg="del mod">
          <ac:chgData name="Gardner, Dylan A." userId="c6ffdf96-69fc-49d1-8ddc-ab5a499997f9" providerId="ADAL" clId="{F63AC258-10D2-4C00-9FE9-E11AA6D1EFC6}" dt="2023-02-20T20:32:16.193" v="172" actId="165"/>
          <ac:grpSpMkLst>
            <pc:docMk/>
            <pc:sldMk cId="4111783978" sldId="467"/>
            <ac:grpSpMk id="17" creationId="{34EB9850-1D31-B011-4F82-4CBE8A6AB214}"/>
          </ac:grpSpMkLst>
        </pc:grpChg>
        <pc:grpChg chg="add del mod">
          <ac:chgData name="Gardner, Dylan A." userId="c6ffdf96-69fc-49d1-8ddc-ab5a499997f9" providerId="ADAL" clId="{F63AC258-10D2-4C00-9FE9-E11AA6D1EFC6}" dt="2023-02-20T20:35:05.074" v="183" actId="21"/>
          <ac:grpSpMkLst>
            <pc:docMk/>
            <pc:sldMk cId="4111783978" sldId="467"/>
            <ac:grpSpMk id="22" creationId="{60603756-3BB8-9974-0584-3F56964E301F}"/>
          </ac:grpSpMkLst>
        </pc:grpChg>
        <pc:grpChg chg="add mod">
          <ac:chgData name="Gardner, Dylan A." userId="c6ffdf96-69fc-49d1-8ddc-ab5a499997f9" providerId="ADAL" clId="{F63AC258-10D2-4C00-9FE9-E11AA6D1EFC6}" dt="2023-02-20T20:43:22.954" v="239" actId="207"/>
          <ac:grpSpMkLst>
            <pc:docMk/>
            <pc:sldMk cId="4111783978" sldId="467"/>
            <ac:grpSpMk id="25" creationId="{F1A5DC30-6794-37E4-334D-8F421F7A9D4E}"/>
          </ac:grpSpMkLst>
        </pc:grpChg>
        <pc:grpChg chg="add mod">
          <ac:chgData name="Gardner, Dylan A." userId="c6ffdf96-69fc-49d1-8ddc-ab5a499997f9" providerId="ADAL" clId="{F63AC258-10D2-4C00-9FE9-E11AA6D1EFC6}" dt="2023-02-20T20:50:03.811" v="264" actId="207"/>
          <ac:grpSpMkLst>
            <pc:docMk/>
            <pc:sldMk cId="4111783978" sldId="467"/>
            <ac:grpSpMk id="26" creationId="{8EE8A7AE-FD14-C404-A7DB-CE028A2B9D0A}"/>
          </ac:grpSpMkLst>
        </pc:grpChg>
      </pc:sldChg>
      <pc:sldChg chg="add del">
        <pc:chgData name="Gardner, Dylan A." userId="c6ffdf96-69fc-49d1-8ddc-ab5a499997f9" providerId="ADAL" clId="{F63AC258-10D2-4C00-9FE9-E11AA6D1EFC6}" dt="2023-02-20T20:04:00.200" v="109" actId="2696"/>
        <pc:sldMkLst>
          <pc:docMk/>
          <pc:sldMk cId="3523874339" sldId="470"/>
        </pc:sldMkLst>
      </pc:sldChg>
      <pc:sldChg chg="modSp add del mod">
        <pc:chgData name="Gardner, Dylan A." userId="c6ffdf96-69fc-49d1-8ddc-ab5a499997f9" providerId="ADAL" clId="{F63AC258-10D2-4C00-9FE9-E11AA6D1EFC6}" dt="2023-02-20T20:39:34.441" v="215" actId="2696"/>
        <pc:sldMkLst>
          <pc:docMk/>
          <pc:sldMk cId="3051815677" sldId="471"/>
        </pc:sldMkLst>
        <pc:grpChg chg="mod">
          <ac:chgData name="Gardner, Dylan A." userId="c6ffdf96-69fc-49d1-8ddc-ab5a499997f9" providerId="ADAL" clId="{F63AC258-10D2-4C00-9FE9-E11AA6D1EFC6}" dt="2023-02-20T20:39:24.087" v="213" actId="1076"/>
          <ac:grpSpMkLst>
            <pc:docMk/>
            <pc:sldMk cId="3051815677" sldId="471"/>
            <ac:grpSpMk id="7" creationId="{2CC92355-0F4D-DFBA-4EEC-259CF6C2EC2A}"/>
          </ac:grpSpMkLst>
        </pc:grpChg>
        <pc:grpChg chg="mod">
          <ac:chgData name="Gardner, Dylan A." userId="c6ffdf96-69fc-49d1-8ddc-ab5a499997f9" providerId="ADAL" clId="{F63AC258-10D2-4C00-9FE9-E11AA6D1EFC6}" dt="2023-02-20T20:39:21.391" v="212" actId="1076"/>
          <ac:grpSpMkLst>
            <pc:docMk/>
            <pc:sldMk cId="3051815677" sldId="471"/>
            <ac:grpSpMk id="16" creationId="{DBE8880B-AFFF-635B-2AED-FC88EE3D5249}"/>
          </ac:grpSpMkLst>
        </pc:grpChg>
        <pc:grpChg chg="mod">
          <ac:chgData name="Gardner, Dylan A." userId="c6ffdf96-69fc-49d1-8ddc-ab5a499997f9" providerId="ADAL" clId="{F63AC258-10D2-4C00-9FE9-E11AA6D1EFC6}" dt="2023-02-20T20:39:26.761" v="214" actId="1076"/>
          <ac:grpSpMkLst>
            <pc:docMk/>
            <pc:sldMk cId="3051815677" sldId="471"/>
            <ac:grpSpMk id="22" creationId="{60603756-3BB8-9974-0584-3F56964E301F}"/>
          </ac:grpSpMkLst>
        </pc:grpChg>
      </pc:sldChg>
      <pc:sldChg chg="modSp add del mod">
        <pc:chgData name="Gardner, Dylan A." userId="c6ffdf96-69fc-49d1-8ddc-ab5a499997f9" providerId="ADAL" clId="{F63AC258-10D2-4C00-9FE9-E11AA6D1EFC6}" dt="2023-02-20T20:39:40.187" v="216" actId="2696"/>
        <pc:sldMkLst>
          <pc:docMk/>
          <pc:sldMk cId="1823029213" sldId="472"/>
        </pc:sldMkLst>
        <pc:grpChg chg="mod">
          <ac:chgData name="Gardner, Dylan A." userId="c6ffdf96-69fc-49d1-8ddc-ab5a499997f9" providerId="ADAL" clId="{F63AC258-10D2-4C00-9FE9-E11AA6D1EFC6}" dt="2023-02-20T20:29:40.914" v="168" actId="1076"/>
          <ac:grpSpMkLst>
            <pc:docMk/>
            <pc:sldMk cId="1823029213" sldId="472"/>
            <ac:grpSpMk id="7" creationId="{2CC92355-0F4D-DFBA-4EEC-259CF6C2EC2A}"/>
          </ac:grpSpMkLst>
        </pc:grpChg>
        <pc:grpChg chg="mod">
          <ac:chgData name="Gardner, Dylan A." userId="c6ffdf96-69fc-49d1-8ddc-ab5a499997f9" providerId="ADAL" clId="{F63AC258-10D2-4C00-9FE9-E11AA6D1EFC6}" dt="2023-02-20T20:29:45.409" v="169" actId="1076"/>
          <ac:grpSpMkLst>
            <pc:docMk/>
            <pc:sldMk cId="1823029213" sldId="472"/>
            <ac:grpSpMk id="16" creationId="{DBE8880B-AFFF-635B-2AED-FC88EE3D5249}"/>
          </ac:grpSpMkLst>
        </pc:grpChg>
        <pc:grpChg chg="mod">
          <ac:chgData name="Gardner, Dylan A." userId="c6ffdf96-69fc-49d1-8ddc-ab5a499997f9" providerId="ADAL" clId="{F63AC258-10D2-4C00-9FE9-E11AA6D1EFC6}" dt="2023-02-20T20:29:33.518" v="167" actId="1076"/>
          <ac:grpSpMkLst>
            <pc:docMk/>
            <pc:sldMk cId="1823029213" sldId="472"/>
            <ac:grpSpMk id="22" creationId="{60603756-3BB8-9974-0584-3F56964E301F}"/>
          </ac:grpSpMkLst>
        </pc:grpChg>
      </pc:sldChg>
      <pc:sldChg chg="add del">
        <pc:chgData name="Gardner, Dylan A." userId="c6ffdf96-69fc-49d1-8ddc-ab5a499997f9" providerId="ADAL" clId="{F63AC258-10D2-4C00-9FE9-E11AA6D1EFC6}" dt="2023-02-20T20:39:42.966" v="217" actId="2696"/>
        <pc:sldMkLst>
          <pc:docMk/>
          <pc:sldMk cId="1759224479" sldId="473"/>
        </pc:sldMkLst>
      </pc:sldChg>
      <pc:sldChg chg="modSp add del mod modTransition">
        <pc:chgData name="Gardner, Dylan A." userId="c6ffdf96-69fc-49d1-8ddc-ab5a499997f9" providerId="ADAL" clId="{F63AC258-10D2-4C00-9FE9-E11AA6D1EFC6}" dt="2023-02-20T20:59:03.633" v="326" actId="2696"/>
        <pc:sldMkLst>
          <pc:docMk/>
          <pc:sldMk cId="2462199027" sldId="476"/>
        </pc:sldMkLst>
        <pc:spChg chg="mod">
          <ac:chgData name="Gardner, Dylan A." userId="c6ffdf96-69fc-49d1-8ddc-ab5a499997f9" providerId="ADAL" clId="{F63AC258-10D2-4C00-9FE9-E11AA6D1EFC6}" dt="2023-02-20T20:41:15.327" v="224" actId="207"/>
          <ac:spMkLst>
            <pc:docMk/>
            <pc:sldMk cId="2462199027" sldId="476"/>
            <ac:spMk id="2" creationId="{66598C2E-4ADB-52DE-4F76-84AC3E962B84}"/>
          </ac:spMkLst>
        </pc:spChg>
        <pc:spChg chg="mod">
          <ac:chgData name="Gardner, Dylan A." userId="c6ffdf96-69fc-49d1-8ddc-ab5a499997f9" providerId="ADAL" clId="{F63AC258-10D2-4C00-9FE9-E11AA6D1EFC6}" dt="2023-02-20T20:41:15.327" v="224" actId="207"/>
          <ac:spMkLst>
            <pc:docMk/>
            <pc:sldMk cId="2462199027" sldId="476"/>
            <ac:spMk id="3" creationId="{C7CFD14D-0362-D238-7E72-E4D740673E47}"/>
          </ac:spMkLst>
        </pc:spChg>
        <pc:spChg chg="mod">
          <ac:chgData name="Gardner, Dylan A." userId="c6ffdf96-69fc-49d1-8ddc-ab5a499997f9" providerId="ADAL" clId="{F63AC258-10D2-4C00-9FE9-E11AA6D1EFC6}" dt="2023-02-20T20:43:31.480" v="240" actId="208"/>
          <ac:spMkLst>
            <pc:docMk/>
            <pc:sldMk cId="2462199027" sldId="476"/>
            <ac:spMk id="18" creationId="{E4994887-2104-E299-F7AC-0B35FF55B4C3}"/>
          </ac:spMkLst>
        </pc:spChg>
        <pc:spChg chg="mod">
          <ac:chgData name="Gardner, Dylan A." userId="c6ffdf96-69fc-49d1-8ddc-ab5a499997f9" providerId="ADAL" clId="{F63AC258-10D2-4C00-9FE9-E11AA6D1EFC6}" dt="2023-02-20T20:43:31.480" v="240" actId="208"/>
          <ac:spMkLst>
            <pc:docMk/>
            <pc:sldMk cId="2462199027" sldId="476"/>
            <ac:spMk id="19" creationId="{B01349E8-8374-8E30-E2FB-936D7F43C666}"/>
          </ac:spMkLst>
        </pc:spChg>
        <pc:spChg chg="mod">
          <ac:chgData name="Gardner, Dylan A." userId="c6ffdf96-69fc-49d1-8ddc-ab5a499997f9" providerId="ADAL" clId="{F63AC258-10D2-4C00-9FE9-E11AA6D1EFC6}" dt="2023-02-20T20:41:43.060" v="227" actId="207"/>
          <ac:spMkLst>
            <pc:docMk/>
            <pc:sldMk cId="2462199027" sldId="476"/>
            <ac:spMk id="20" creationId="{916A8F6F-3BC9-3975-45FA-F4C58E4A037A}"/>
          </ac:spMkLst>
        </pc:spChg>
        <pc:spChg chg="mod">
          <ac:chgData name="Gardner, Dylan A." userId="c6ffdf96-69fc-49d1-8ddc-ab5a499997f9" providerId="ADAL" clId="{F63AC258-10D2-4C00-9FE9-E11AA6D1EFC6}" dt="2023-02-20T20:41:43.060" v="227" actId="207"/>
          <ac:spMkLst>
            <pc:docMk/>
            <pc:sldMk cId="2462199027" sldId="476"/>
            <ac:spMk id="21" creationId="{4EA61F54-A72D-F1D5-2A3A-119DC039C1B8}"/>
          </ac:spMkLst>
        </pc:spChg>
        <pc:spChg chg="mod">
          <ac:chgData name="Gardner, Dylan A." userId="c6ffdf96-69fc-49d1-8ddc-ab5a499997f9" providerId="ADAL" clId="{F63AC258-10D2-4C00-9FE9-E11AA6D1EFC6}" dt="2023-02-20T20:41:36.282" v="226" actId="207"/>
          <ac:spMkLst>
            <pc:docMk/>
            <pc:sldMk cId="2462199027" sldId="476"/>
            <ac:spMk id="27" creationId="{9E088213-ECA9-0F15-531F-6218461CBAF2}"/>
          </ac:spMkLst>
        </pc:spChg>
        <pc:spChg chg="mod">
          <ac:chgData name="Gardner, Dylan A." userId="c6ffdf96-69fc-49d1-8ddc-ab5a499997f9" providerId="ADAL" clId="{F63AC258-10D2-4C00-9FE9-E11AA6D1EFC6}" dt="2023-02-20T20:41:36.282" v="226" actId="207"/>
          <ac:spMkLst>
            <pc:docMk/>
            <pc:sldMk cId="2462199027" sldId="476"/>
            <ac:spMk id="28" creationId="{7D61DE2E-F832-67EA-53E0-62578DC95743}"/>
          </ac:spMkLst>
        </pc:spChg>
        <pc:spChg chg="mod">
          <ac:chgData name="Gardner, Dylan A." userId="c6ffdf96-69fc-49d1-8ddc-ab5a499997f9" providerId="ADAL" clId="{F63AC258-10D2-4C00-9FE9-E11AA6D1EFC6}" dt="2023-02-20T20:42:54.521" v="237" actId="1076"/>
          <ac:spMkLst>
            <pc:docMk/>
            <pc:sldMk cId="2462199027" sldId="476"/>
            <ac:spMk id="29" creationId="{D2856D87-9BE5-085C-F07E-6C7016440C59}"/>
          </ac:spMkLst>
        </pc:spChg>
        <pc:grpChg chg="mod">
          <ac:chgData name="Gardner, Dylan A." userId="c6ffdf96-69fc-49d1-8ddc-ab5a499997f9" providerId="ADAL" clId="{F63AC258-10D2-4C00-9FE9-E11AA6D1EFC6}" dt="2023-02-20T20:41:43.060" v="227" actId="207"/>
          <ac:grpSpMkLst>
            <pc:docMk/>
            <pc:sldMk cId="2462199027" sldId="476"/>
            <ac:grpSpMk id="7" creationId="{2CC92355-0F4D-DFBA-4EEC-259CF6C2EC2A}"/>
          </ac:grpSpMkLst>
        </pc:grpChg>
        <pc:grpChg chg="mod">
          <ac:chgData name="Gardner, Dylan A." userId="c6ffdf96-69fc-49d1-8ddc-ab5a499997f9" providerId="ADAL" clId="{F63AC258-10D2-4C00-9FE9-E11AA6D1EFC6}" dt="2023-02-20T20:41:15.327" v="224" actId="207"/>
          <ac:grpSpMkLst>
            <pc:docMk/>
            <pc:sldMk cId="2462199027" sldId="476"/>
            <ac:grpSpMk id="16" creationId="{DBE8880B-AFFF-635B-2AED-FC88EE3D5249}"/>
          </ac:grpSpMkLst>
        </pc:grpChg>
        <pc:grpChg chg="mod">
          <ac:chgData name="Gardner, Dylan A." userId="c6ffdf96-69fc-49d1-8ddc-ab5a499997f9" providerId="ADAL" clId="{F63AC258-10D2-4C00-9FE9-E11AA6D1EFC6}" dt="2023-02-20T20:41:30.082" v="225" actId="207"/>
          <ac:grpSpMkLst>
            <pc:docMk/>
            <pc:sldMk cId="2462199027" sldId="476"/>
            <ac:grpSpMk id="25" creationId="{F1A5DC30-6794-37E4-334D-8F421F7A9D4E}"/>
          </ac:grpSpMkLst>
        </pc:grpChg>
        <pc:grpChg chg="mod">
          <ac:chgData name="Gardner, Dylan A." userId="c6ffdf96-69fc-49d1-8ddc-ab5a499997f9" providerId="ADAL" clId="{F63AC258-10D2-4C00-9FE9-E11AA6D1EFC6}" dt="2023-02-20T20:41:36.282" v="226" actId="207"/>
          <ac:grpSpMkLst>
            <pc:docMk/>
            <pc:sldMk cId="2462199027" sldId="476"/>
            <ac:grpSpMk id="26" creationId="{8EE8A7AE-FD14-C404-A7DB-CE028A2B9D0A}"/>
          </ac:grpSpMkLst>
        </pc:grpChg>
      </pc:sldChg>
      <pc:sldChg chg="modSp add del mod modTransition">
        <pc:chgData name="Gardner, Dylan A." userId="c6ffdf96-69fc-49d1-8ddc-ab5a499997f9" providerId="ADAL" clId="{F63AC258-10D2-4C00-9FE9-E11AA6D1EFC6}" dt="2023-02-20T20:59:00.065" v="325" actId="2696"/>
        <pc:sldMkLst>
          <pc:docMk/>
          <pc:sldMk cId="2967484014" sldId="477"/>
        </pc:sldMkLst>
        <pc:spChg chg="mod">
          <ac:chgData name="Gardner, Dylan A." userId="c6ffdf96-69fc-49d1-8ddc-ab5a499997f9" providerId="ADAL" clId="{F63AC258-10D2-4C00-9FE9-E11AA6D1EFC6}" dt="2023-02-20T20:42:00.966" v="229" actId="207"/>
          <ac:spMkLst>
            <pc:docMk/>
            <pc:sldMk cId="2967484014" sldId="477"/>
            <ac:spMk id="2" creationId="{66598C2E-4ADB-52DE-4F76-84AC3E962B84}"/>
          </ac:spMkLst>
        </pc:spChg>
        <pc:spChg chg="mod">
          <ac:chgData name="Gardner, Dylan A." userId="c6ffdf96-69fc-49d1-8ddc-ab5a499997f9" providerId="ADAL" clId="{F63AC258-10D2-4C00-9FE9-E11AA6D1EFC6}" dt="2023-02-20T20:42:00.966" v="229" actId="207"/>
          <ac:spMkLst>
            <pc:docMk/>
            <pc:sldMk cId="2967484014" sldId="477"/>
            <ac:spMk id="3" creationId="{C7CFD14D-0362-D238-7E72-E4D740673E47}"/>
          </ac:spMkLst>
        </pc:spChg>
        <pc:spChg chg="mod">
          <ac:chgData name="Gardner, Dylan A." userId="c6ffdf96-69fc-49d1-8ddc-ab5a499997f9" providerId="ADAL" clId="{F63AC258-10D2-4C00-9FE9-E11AA6D1EFC6}" dt="2023-02-20T20:43:11.920" v="238" actId="208"/>
          <ac:spMkLst>
            <pc:docMk/>
            <pc:sldMk cId="2967484014" sldId="477"/>
            <ac:spMk id="18" creationId="{E4994887-2104-E299-F7AC-0B35FF55B4C3}"/>
          </ac:spMkLst>
        </pc:spChg>
        <pc:spChg chg="mod">
          <ac:chgData name="Gardner, Dylan A." userId="c6ffdf96-69fc-49d1-8ddc-ab5a499997f9" providerId="ADAL" clId="{F63AC258-10D2-4C00-9FE9-E11AA6D1EFC6}" dt="2023-02-20T20:43:11.920" v="238" actId="208"/>
          <ac:spMkLst>
            <pc:docMk/>
            <pc:sldMk cId="2967484014" sldId="477"/>
            <ac:spMk id="19" creationId="{B01349E8-8374-8E30-E2FB-936D7F43C666}"/>
          </ac:spMkLst>
        </pc:spChg>
        <pc:spChg chg="mod">
          <ac:chgData name="Gardner, Dylan A." userId="c6ffdf96-69fc-49d1-8ddc-ab5a499997f9" providerId="ADAL" clId="{F63AC258-10D2-4C00-9FE9-E11AA6D1EFC6}" dt="2023-02-20T20:42:12.343" v="231" actId="207"/>
          <ac:spMkLst>
            <pc:docMk/>
            <pc:sldMk cId="2967484014" sldId="477"/>
            <ac:spMk id="20" creationId="{916A8F6F-3BC9-3975-45FA-F4C58E4A037A}"/>
          </ac:spMkLst>
        </pc:spChg>
        <pc:spChg chg="mod">
          <ac:chgData name="Gardner, Dylan A." userId="c6ffdf96-69fc-49d1-8ddc-ab5a499997f9" providerId="ADAL" clId="{F63AC258-10D2-4C00-9FE9-E11AA6D1EFC6}" dt="2023-02-20T20:42:12.343" v="231" actId="207"/>
          <ac:spMkLst>
            <pc:docMk/>
            <pc:sldMk cId="2967484014" sldId="477"/>
            <ac:spMk id="21" creationId="{4EA61F54-A72D-F1D5-2A3A-119DC039C1B8}"/>
          </ac:spMkLst>
        </pc:spChg>
        <pc:spChg chg="mod">
          <ac:chgData name="Gardner, Dylan A." userId="c6ffdf96-69fc-49d1-8ddc-ab5a499997f9" providerId="ADAL" clId="{F63AC258-10D2-4C00-9FE9-E11AA6D1EFC6}" dt="2023-02-20T20:41:56.035" v="228" actId="207"/>
          <ac:spMkLst>
            <pc:docMk/>
            <pc:sldMk cId="2967484014" sldId="477"/>
            <ac:spMk id="27" creationId="{9E088213-ECA9-0F15-531F-6218461CBAF2}"/>
          </ac:spMkLst>
        </pc:spChg>
        <pc:spChg chg="mod">
          <ac:chgData name="Gardner, Dylan A." userId="c6ffdf96-69fc-49d1-8ddc-ab5a499997f9" providerId="ADAL" clId="{F63AC258-10D2-4C00-9FE9-E11AA6D1EFC6}" dt="2023-02-20T20:41:56.035" v="228" actId="207"/>
          <ac:spMkLst>
            <pc:docMk/>
            <pc:sldMk cId="2967484014" sldId="477"/>
            <ac:spMk id="28" creationId="{7D61DE2E-F832-67EA-53E0-62578DC95743}"/>
          </ac:spMkLst>
        </pc:spChg>
        <pc:spChg chg="mod">
          <ac:chgData name="Gardner, Dylan A." userId="c6ffdf96-69fc-49d1-8ddc-ab5a499997f9" providerId="ADAL" clId="{F63AC258-10D2-4C00-9FE9-E11AA6D1EFC6}" dt="2023-02-20T20:43:46.120" v="243" actId="1076"/>
          <ac:spMkLst>
            <pc:docMk/>
            <pc:sldMk cId="2967484014" sldId="477"/>
            <ac:spMk id="29" creationId="{D2856D87-9BE5-085C-F07E-6C7016440C59}"/>
          </ac:spMkLst>
        </pc:spChg>
        <pc:grpChg chg="mod">
          <ac:chgData name="Gardner, Dylan A." userId="c6ffdf96-69fc-49d1-8ddc-ab5a499997f9" providerId="ADAL" clId="{F63AC258-10D2-4C00-9FE9-E11AA6D1EFC6}" dt="2023-02-20T20:42:12.343" v="231" actId="207"/>
          <ac:grpSpMkLst>
            <pc:docMk/>
            <pc:sldMk cId="2967484014" sldId="477"/>
            <ac:grpSpMk id="7" creationId="{2CC92355-0F4D-DFBA-4EEC-259CF6C2EC2A}"/>
          </ac:grpSpMkLst>
        </pc:grpChg>
        <pc:grpChg chg="mod">
          <ac:chgData name="Gardner, Dylan A." userId="c6ffdf96-69fc-49d1-8ddc-ab5a499997f9" providerId="ADAL" clId="{F63AC258-10D2-4C00-9FE9-E11AA6D1EFC6}" dt="2023-02-20T20:42:00.966" v="229" actId="207"/>
          <ac:grpSpMkLst>
            <pc:docMk/>
            <pc:sldMk cId="2967484014" sldId="477"/>
            <ac:grpSpMk id="16" creationId="{DBE8880B-AFFF-635B-2AED-FC88EE3D5249}"/>
          </ac:grpSpMkLst>
        </pc:grpChg>
        <pc:grpChg chg="mod">
          <ac:chgData name="Gardner, Dylan A." userId="c6ffdf96-69fc-49d1-8ddc-ab5a499997f9" providerId="ADAL" clId="{F63AC258-10D2-4C00-9FE9-E11AA6D1EFC6}" dt="2023-02-20T20:42:06.544" v="230" actId="207"/>
          <ac:grpSpMkLst>
            <pc:docMk/>
            <pc:sldMk cId="2967484014" sldId="477"/>
            <ac:grpSpMk id="25" creationId="{F1A5DC30-6794-37E4-334D-8F421F7A9D4E}"/>
          </ac:grpSpMkLst>
        </pc:grpChg>
        <pc:grpChg chg="mod">
          <ac:chgData name="Gardner, Dylan A." userId="c6ffdf96-69fc-49d1-8ddc-ab5a499997f9" providerId="ADAL" clId="{F63AC258-10D2-4C00-9FE9-E11AA6D1EFC6}" dt="2023-02-20T20:41:56.035" v="228" actId="207"/>
          <ac:grpSpMkLst>
            <pc:docMk/>
            <pc:sldMk cId="2967484014" sldId="477"/>
            <ac:grpSpMk id="26" creationId="{8EE8A7AE-FD14-C404-A7DB-CE028A2B9D0A}"/>
          </ac:grpSpMkLst>
        </pc:grpChg>
      </pc:sldChg>
      <pc:sldChg chg="delSp modSp add mod modTransition">
        <pc:chgData name="Gardner, Dylan A." userId="c6ffdf96-69fc-49d1-8ddc-ab5a499997f9" providerId="ADAL" clId="{F63AC258-10D2-4C00-9FE9-E11AA6D1EFC6}" dt="2023-02-20T21:13:51.691" v="391" actId="207"/>
        <pc:sldMkLst>
          <pc:docMk/>
          <pc:sldMk cId="3391460143" sldId="478"/>
        </pc:sldMkLst>
        <pc:spChg chg="mod">
          <ac:chgData name="Gardner, Dylan A." userId="c6ffdf96-69fc-49d1-8ddc-ab5a499997f9" providerId="ADAL" clId="{F63AC258-10D2-4C00-9FE9-E11AA6D1EFC6}" dt="2023-02-20T20:42:34.389" v="234" actId="207"/>
          <ac:spMkLst>
            <pc:docMk/>
            <pc:sldMk cId="3391460143" sldId="478"/>
            <ac:spMk id="2" creationId="{66598C2E-4ADB-52DE-4F76-84AC3E962B84}"/>
          </ac:spMkLst>
        </pc:spChg>
        <pc:spChg chg="mod">
          <ac:chgData name="Gardner, Dylan A." userId="c6ffdf96-69fc-49d1-8ddc-ab5a499997f9" providerId="ADAL" clId="{F63AC258-10D2-4C00-9FE9-E11AA6D1EFC6}" dt="2023-02-20T20:42:34.389" v="234" actId="207"/>
          <ac:spMkLst>
            <pc:docMk/>
            <pc:sldMk cId="3391460143" sldId="478"/>
            <ac:spMk id="3" creationId="{C7CFD14D-0362-D238-7E72-E4D740673E47}"/>
          </ac:spMkLst>
        </pc:spChg>
        <pc:spChg chg="mod">
          <ac:chgData name="Gardner, Dylan A." userId="c6ffdf96-69fc-49d1-8ddc-ab5a499997f9" providerId="ADAL" clId="{F63AC258-10D2-4C00-9FE9-E11AA6D1EFC6}" dt="2023-02-20T21:04:11.102" v="342" actId="1076"/>
          <ac:spMkLst>
            <pc:docMk/>
            <pc:sldMk cId="3391460143" sldId="478"/>
            <ac:spMk id="10" creationId="{0E0EA0C2-E880-5B01-80C9-766CBBCD03E5}"/>
          </ac:spMkLst>
        </pc:spChg>
        <pc:spChg chg="mod">
          <ac:chgData name="Gardner, Dylan A." userId="c6ffdf96-69fc-49d1-8ddc-ab5a499997f9" providerId="ADAL" clId="{F63AC258-10D2-4C00-9FE9-E11AA6D1EFC6}" dt="2023-02-20T20:42:28.219" v="233" actId="208"/>
          <ac:spMkLst>
            <pc:docMk/>
            <pc:sldMk cId="3391460143" sldId="478"/>
            <ac:spMk id="18" creationId="{E4994887-2104-E299-F7AC-0B35FF55B4C3}"/>
          </ac:spMkLst>
        </pc:spChg>
        <pc:spChg chg="mod">
          <ac:chgData name="Gardner, Dylan A." userId="c6ffdf96-69fc-49d1-8ddc-ab5a499997f9" providerId="ADAL" clId="{F63AC258-10D2-4C00-9FE9-E11AA6D1EFC6}" dt="2023-02-20T20:42:28.219" v="233" actId="208"/>
          <ac:spMkLst>
            <pc:docMk/>
            <pc:sldMk cId="3391460143" sldId="478"/>
            <ac:spMk id="19" creationId="{B01349E8-8374-8E30-E2FB-936D7F43C666}"/>
          </ac:spMkLst>
        </pc:spChg>
        <pc:spChg chg="mod">
          <ac:chgData name="Gardner, Dylan A." userId="c6ffdf96-69fc-49d1-8ddc-ab5a499997f9" providerId="ADAL" clId="{F63AC258-10D2-4C00-9FE9-E11AA6D1EFC6}" dt="2023-02-20T21:13:51.691" v="391" actId="207"/>
          <ac:spMkLst>
            <pc:docMk/>
            <pc:sldMk cId="3391460143" sldId="478"/>
            <ac:spMk id="20" creationId="{916A8F6F-3BC9-3975-45FA-F4C58E4A037A}"/>
          </ac:spMkLst>
        </pc:spChg>
        <pc:spChg chg="mod">
          <ac:chgData name="Gardner, Dylan A." userId="c6ffdf96-69fc-49d1-8ddc-ab5a499997f9" providerId="ADAL" clId="{F63AC258-10D2-4C00-9FE9-E11AA6D1EFC6}" dt="2023-02-20T21:13:51.691" v="391" actId="207"/>
          <ac:spMkLst>
            <pc:docMk/>
            <pc:sldMk cId="3391460143" sldId="478"/>
            <ac:spMk id="21" creationId="{4EA61F54-A72D-F1D5-2A3A-119DC039C1B8}"/>
          </ac:spMkLst>
        </pc:spChg>
        <pc:spChg chg="mod">
          <ac:chgData name="Gardner, Dylan A." userId="c6ffdf96-69fc-49d1-8ddc-ab5a499997f9" providerId="ADAL" clId="{F63AC258-10D2-4C00-9FE9-E11AA6D1EFC6}" dt="2023-02-20T20:42:38.454" v="235" actId="207"/>
          <ac:spMkLst>
            <pc:docMk/>
            <pc:sldMk cId="3391460143" sldId="478"/>
            <ac:spMk id="27" creationId="{9E088213-ECA9-0F15-531F-6218461CBAF2}"/>
          </ac:spMkLst>
        </pc:spChg>
        <pc:spChg chg="mod">
          <ac:chgData name="Gardner, Dylan A." userId="c6ffdf96-69fc-49d1-8ddc-ab5a499997f9" providerId="ADAL" clId="{F63AC258-10D2-4C00-9FE9-E11AA6D1EFC6}" dt="2023-02-20T20:42:38.454" v="235" actId="207"/>
          <ac:spMkLst>
            <pc:docMk/>
            <pc:sldMk cId="3391460143" sldId="478"/>
            <ac:spMk id="28" creationId="{7D61DE2E-F832-67EA-53E0-62578DC95743}"/>
          </ac:spMkLst>
        </pc:spChg>
        <pc:spChg chg="del mod">
          <ac:chgData name="Gardner, Dylan A." userId="c6ffdf96-69fc-49d1-8ddc-ab5a499997f9" providerId="ADAL" clId="{F63AC258-10D2-4C00-9FE9-E11AA6D1EFC6}" dt="2023-02-20T21:01:59.340" v="340" actId="21"/>
          <ac:spMkLst>
            <pc:docMk/>
            <pc:sldMk cId="3391460143" sldId="478"/>
            <ac:spMk id="29" creationId="{D2856D87-9BE5-085C-F07E-6C7016440C59}"/>
          </ac:spMkLst>
        </pc:spChg>
        <pc:grpChg chg="mod">
          <ac:chgData name="Gardner, Dylan A." userId="c6ffdf96-69fc-49d1-8ddc-ab5a499997f9" providerId="ADAL" clId="{F63AC258-10D2-4C00-9FE9-E11AA6D1EFC6}" dt="2023-02-20T21:13:51.691" v="391" actId="207"/>
          <ac:grpSpMkLst>
            <pc:docMk/>
            <pc:sldMk cId="3391460143" sldId="478"/>
            <ac:grpSpMk id="7" creationId="{2CC92355-0F4D-DFBA-4EEC-259CF6C2EC2A}"/>
          </ac:grpSpMkLst>
        </pc:grpChg>
        <pc:grpChg chg="mod">
          <ac:chgData name="Gardner, Dylan A." userId="c6ffdf96-69fc-49d1-8ddc-ab5a499997f9" providerId="ADAL" clId="{F63AC258-10D2-4C00-9FE9-E11AA6D1EFC6}" dt="2023-02-20T21:04:17.747" v="343" actId="1076"/>
          <ac:grpSpMkLst>
            <pc:docMk/>
            <pc:sldMk cId="3391460143" sldId="478"/>
            <ac:grpSpMk id="16" creationId="{DBE8880B-AFFF-635B-2AED-FC88EE3D5249}"/>
          </ac:grpSpMkLst>
        </pc:grpChg>
        <pc:grpChg chg="mod">
          <ac:chgData name="Gardner, Dylan A." userId="c6ffdf96-69fc-49d1-8ddc-ab5a499997f9" providerId="ADAL" clId="{F63AC258-10D2-4C00-9FE9-E11AA6D1EFC6}" dt="2023-02-20T20:42:20.382" v="232" actId="207"/>
          <ac:grpSpMkLst>
            <pc:docMk/>
            <pc:sldMk cId="3391460143" sldId="478"/>
            <ac:grpSpMk id="25" creationId="{F1A5DC30-6794-37E4-334D-8F421F7A9D4E}"/>
          </ac:grpSpMkLst>
        </pc:grpChg>
        <pc:grpChg chg="mod">
          <ac:chgData name="Gardner, Dylan A." userId="c6ffdf96-69fc-49d1-8ddc-ab5a499997f9" providerId="ADAL" clId="{F63AC258-10D2-4C00-9FE9-E11AA6D1EFC6}" dt="2023-02-20T21:04:50.019" v="345" actId="1076"/>
          <ac:grpSpMkLst>
            <pc:docMk/>
            <pc:sldMk cId="3391460143" sldId="478"/>
            <ac:grpSpMk id="26" creationId="{8EE8A7AE-FD14-C404-A7DB-CE028A2B9D0A}"/>
          </ac:grpSpMkLst>
        </pc:grpChg>
      </pc:sldChg>
      <pc:sldChg chg="addSp delSp modSp add del mod ord modTransition modClrScheme chgLayout">
        <pc:chgData name="Gardner, Dylan A." userId="c6ffdf96-69fc-49d1-8ddc-ab5a499997f9" providerId="ADAL" clId="{F63AC258-10D2-4C00-9FE9-E11AA6D1EFC6}" dt="2023-02-20T21:01:50.551" v="339" actId="2696"/>
        <pc:sldMkLst>
          <pc:docMk/>
          <pc:sldMk cId="4132480175" sldId="480"/>
        </pc:sldMkLst>
        <pc:spChg chg="mod ord">
          <ac:chgData name="Gardner, Dylan A." userId="c6ffdf96-69fc-49d1-8ddc-ab5a499997f9" providerId="ADAL" clId="{F63AC258-10D2-4C00-9FE9-E11AA6D1EFC6}" dt="2023-02-20T20:55:43.675" v="316" actId="700"/>
          <ac:spMkLst>
            <pc:docMk/>
            <pc:sldMk cId="4132480175" sldId="480"/>
            <ac:spMk id="5" creationId="{3387101F-CE8A-C06F-94AA-0DD8BCA8352F}"/>
          </ac:spMkLst>
        </pc:spChg>
        <pc:spChg chg="mod">
          <ac:chgData name="Gardner, Dylan A." userId="c6ffdf96-69fc-49d1-8ddc-ab5a499997f9" providerId="ADAL" clId="{F63AC258-10D2-4C00-9FE9-E11AA6D1EFC6}" dt="2023-02-20T21:00:13.821" v="334" actId="1076"/>
          <ac:spMkLst>
            <pc:docMk/>
            <pc:sldMk cId="4132480175" sldId="480"/>
            <ac:spMk id="10" creationId="{0E0EA0C2-E880-5B01-80C9-766CBBCD03E5}"/>
          </ac:spMkLst>
        </pc:spChg>
        <pc:spChg chg="mod ord">
          <ac:chgData name="Gardner, Dylan A." userId="c6ffdf96-69fc-49d1-8ddc-ab5a499997f9" providerId="ADAL" clId="{F63AC258-10D2-4C00-9FE9-E11AA6D1EFC6}" dt="2023-02-20T20:55:43.675" v="316" actId="700"/>
          <ac:spMkLst>
            <pc:docMk/>
            <pc:sldMk cId="4132480175" sldId="480"/>
            <ac:spMk id="11" creationId="{45F3B8B2-10B5-4CD2-3B32-5253580BBA61}"/>
          </ac:spMkLst>
        </pc:spChg>
        <pc:spChg chg="add del mod">
          <ac:chgData name="Gardner, Dylan A." userId="c6ffdf96-69fc-49d1-8ddc-ab5a499997f9" providerId="ADAL" clId="{F63AC258-10D2-4C00-9FE9-E11AA6D1EFC6}" dt="2023-02-20T20:52:19.223" v="277"/>
          <ac:spMkLst>
            <pc:docMk/>
            <pc:sldMk cId="4132480175" sldId="480"/>
            <ac:spMk id="12" creationId="{946E6773-02CD-B06B-DB12-27B7DBB28CDC}"/>
          </ac:spMkLst>
        </pc:spChg>
        <pc:spChg chg="add del mod">
          <ac:chgData name="Gardner, Dylan A." userId="c6ffdf96-69fc-49d1-8ddc-ab5a499997f9" providerId="ADAL" clId="{F63AC258-10D2-4C00-9FE9-E11AA6D1EFC6}" dt="2023-02-20T20:54:37.890" v="309"/>
          <ac:spMkLst>
            <pc:docMk/>
            <pc:sldMk cId="4132480175" sldId="480"/>
            <ac:spMk id="13" creationId="{3CDA7477-F840-03B7-A63D-628B0C195E9A}"/>
          </ac:spMkLst>
        </pc:spChg>
        <pc:spChg chg="add mod ord">
          <ac:chgData name="Gardner, Dylan A." userId="c6ffdf96-69fc-49d1-8ddc-ab5a499997f9" providerId="ADAL" clId="{F63AC258-10D2-4C00-9FE9-E11AA6D1EFC6}" dt="2023-02-20T20:56:10.568" v="322"/>
          <ac:spMkLst>
            <pc:docMk/>
            <pc:sldMk cId="4132480175" sldId="480"/>
            <ac:spMk id="15" creationId="{22B888A8-F931-4E43-9808-12D7F223E788}"/>
          </ac:spMkLst>
        </pc:spChg>
        <pc:spChg chg="add mod ord">
          <ac:chgData name="Gardner, Dylan A." userId="c6ffdf96-69fc-49d1-8ddc-ab5a499997f9" providerId="ADAL" clId="{F63AC258-10D2-4C00-9FE9-E11AA6D1EFC6}" dt="2023-02-20T20:55:43.675" v="316" actId="700"/>
          <ac:spMkLst>
            <pc:docMk/>
            <pc:sldMk cId="4132480175" sldId="480"/>
            <ac:spMk id="17" creationId="{26918575-36EE-7E09-1A6C-2BB5B0404C66}"/>
          </ac:spMkLst>
        </pc:spChg>
        <pc:spChg chg="mod">
          <ac:chgData name="Gardner, Dylan A." userId="c6ffdf96-69fc-49d1-8ddc-ab5a499997f9" providerId="ADAL" clId="{F63AC258-10D2-4C00-9FE9-E11AA6D1EFC6}" dt="2023-02-20T20:51:44.221" v="272" actId="207"/>
          <ac:spMkLst>
            <pc:docMk/>
            <pc:sldMk cId="4132480175" sldId="480"/>
            <ac:spMk id="18" creationId="{E4994887-2104-E299-F7AC-0B35FF55B4C3}"/>
          </ac:spMkLst>
        </pc:spChg>
        <pc:spChg chg="mod">
          <ac:chgData name="Gardner, Dylan A." userId="c6ffdf96-69fc-49d1-8ddc-ab5a499997f9" providerId="ADAL" clId="{F63AC258-10D2-4C00-9FE9-E11AA6D1EFC6}" dt="2023-02-20T20:51:44.221" v="272" actId="207"/>
          <ac:spMkLst>
            <pc:docMk/>
            <pc:sldMk cId="4132480175" sldId="480"/>
            <ac:spMk id="19" creationId="{B01349E8-8374-8E30-E2FB-936D7F43C666}"/>
          </ac:spMkLst>
        </pc:spChg>
        <pc:spChg chg="del">
          <ac:chgData name="Gardner, Dylan A." userId="c6ffdf96-69fc-49d1-8ddc-ab5a499997f9" providerId="ADAL" clId="{F63AC258-10D2-4C00-9FE9-E11AA6D1EFC6}" dt="2023-02-20T20:51:33.539" v="271" actId="21"/>
          <ac:spMkLst>
            <pc:docMk/>
            <pc:sldMk cId="4132480175" sldId="480"/>
            <ac:spMk id="29" creationId="{D2856D87-9BE5-085C-F07E-6C7016440C59}"/>
          </ac:spMkLst>
        </pc:spChg>
        <pc:grpChg chg="mod">
          <ac:chgData name="Gardner, Dylan A." userId="c6ffdf96-69fc-49d1-8ddc-ab5a499997f9" providerId="ADAL" clId="{F63AC258-10D2-4C00-9FE9-E11AA6D1EFC6}" dt="2023-02-20T20:59:26.888" v="329" actId="1076"/>
          <ac:grpSpMkLst>
            <pc:docMk/>
            <pc:sldMk cId="4132480175" sldId="480"/>
            <ac:grpSpMk id="16" creationId="{DBE8880B-AFFF-635B-2AED-FC88EE3D5249}"/>
          </ac:grpSpMkLst>
        </pc:grpChg>
        <pc:grpChg chg="mod">
          <ac:chgData name="Gardner, Dylan A." userId="c6ffdf96-69fc-49d1-8ddc-ab5a499997f9" providerId="ADAL" clId="{F63AC258-10D2-4C00-9FE9-E11AA6D1EFC6}" dt="2023-02-20T20:51:44.221" v="272" actId="207"/>
          <ac:grpSpMkLst>
            <pc:docMk/>
            <pc:sldMk cId="4132480175" sldId="480"/>
            <ac:grpSpMk id="25" creationId="{F1A5DC30-6794-37E4-334D-8F421F7A9D4E}"/>
          </ac:grpSpMkLst>
        </pc:grpChg>
        <pc:grpChg chg="mod">
          <ac:chgData name="Gardner, Dylan A." userId="c6ffdf96-69fc-49d1-8ddc-ab5a499997f9" providerId="ADAL" clId="{F63AC258-10D2-4C00-9FE9-E11AA6D1EFC6}" dt="2023-02-20T20:59:41.324" v="330" actId="1076"/>
          <ac:grpSpMkLst>
            <pc:docMk/>
            <pc:sldMk cId="4132480175" sldId="480"/>
            <ac:grpSpMk id="26" creationId="{8EE8A7AE-FD14-C404-A7DB-CE028A2B9D0A}"/>
          </ac:grpSpMkLst>
        </pc:grpChg>
        <pc:cxnChg chg="add mod">
          <ac:chgData name="Gardner, Dylan A." userId="c6ffdf96-69fc-49d1-8ddc-ab5a499997f9" providerId="ADAL" clId="{F63AC258-10D2-4C00-9FE9-E11AA6D1EFC6}" dt="2023-02-20T20:55:32.409" v="315" actId="1076"/>
          <ac:cxnSpMkLst>
            <pc:docMk/>
            <pc:sldMk cId="4132480175" sldId="480"/>
            <ac:cxnSpMk id="14" creationId="{0D198C36-CFBA-F7F4-61E9-0D119CBF86E9}"/>
          </ac:cxnSpMkLst>
        </pc:cxnChg>
      </pc:sldChg>
      <pc:sldChg chg="add del">
        <pc:chgData name="Gardner, Dylan A." userId="c6ffdf96-69fc-49d1-8ddc-ab5a499997f9" providerId="ADAL" clId="{F63AC258-10D2-4C00-9FE9-E11AA6D1EFC6}" dt="2023-02-20T21:08:43.128" v="370" actId="2696"/>
        <pc:sldMkLst>
          <pc:docMk/>
          <pc:sldMk cId="1095344227" sldId="481"/>
        </pc:sldMkLst>
      </pc:sldChg>
      <pc:sldChg chg="add del">
        <pc:chgData name="Gardner, Dylan A." userId="c6ffdf96-69fc-49d1-8ddc-ab5a499997f9" providerId="ADAL" clId="{F63AC258-10D2-4C00-9FE9-E11AA6D1EFC6}" dt="2023-02-20T21:08:47.480" v="371" actId="2696"/>
        <pc:sldMkLst>
          <pc:docMk/>
          <pc:sldMk cId="314989379" sldId="482"/>
        </pc:sldMkLst>
      </pc:sldChg>
      <pc:sldChg chg="add del">
        <pc:chgData name="Gardner, Dylan A." userId="c6ffdf96-69fc-49d1-8ddc-ab5a499997f9" providerId="ADAL" clId="{F63AC258-10D2-4C00-9FE9-E11AA6D1EFC6}" dt="2023-02-20T21:08:51.312" v="372" actId="2696"/>
        <pc:sldMkLst>
          <pc:docMk/>
          <pc:sldMk cId="1153019755" sldId="483"/>
        </pc:sldMkLst>
      </pc:sldChg>
      <pc:sldChg chg="add del">
        <pc:chgData name="Gardner, Dylan A." userId="c6ffdf96-69fc-49d1-8ddc-ab5a499997f9" providerId="ADAL" clId="{F63AC258-10D2-4C00-9FE9-E11AA6D1EFC6}" dt="2023-02-20T21:08:35.812" v="369" actId="2696"/>
        <pc:sldMkLst>
          <pc:docMk/>
          <pc:sldMk cId="3475495168" sldId="484"/>
        </pc:sldMkLst>
      </pc:sldChg>
      <pc:sldChg chg="addSp modSp add mod">
        <pc:chgData name="Gardner, Dylan A." userId="c6ffdf96-69fc-49d1-8ddc-ab5a499997f9" providerId="ADAL" clId="{F63AC258-10D2-4C00-9FE9-E11AA6D1EFC6}" dt="2023-02-20T22:28:23.948" v="2300" actId="20577"/>
        <pc:sldMkLst>
          <pc:docMk/>
          <pc:sldMk cId="1584241653" sldId="485"/>
        </pc:sldMkLst>
        <pc:spChg chg="mod">
          <ac:chgData name="Gardner, Dylan A." userId="c6ffdf96-69fc-49d1-8ddc-ab5a499997f9" providerId="ADAL" clId="{F63AC258-10D2-4C00-9FE9-E11AA6D1EFC6}" dt="2023-02-20T21:59:45.913" v="1016" actId="1076"/>
          <ac:spMkLst>
            <pc:docMk/>
            <pc:sldMk cId="1584241653" sldId="485"/>
            <ac:spMk id="6" creationId="{CA9924AA-779B-B6FD-E574-0DF151ACE2BE}"/>
          </ac:spMkLst>
        </pc:spChg>
        <pc:spChg chg="add mod">
          <ac:chgData name="Gardner, Dylan A." userId="c6ffdf96-69fc-49d1-8ddc-ab5a499997f9" providerId="ADAL" clId="{F63AC258-10D2-4C00-9FE9-E11AA6D1EFC6}" dt="2023-02-20T21:11:38.452" v="375" actId="1076"/>
          <ac:spMkLst>
            <pc:docMk/>
            <pc:sldMk cId="1584241653" sldId="485"/>
            <ac:spMk id="12" creationId="{9C8D7563-BDE6-0429-57EB-E89BB13347A3}"/>
          </ac:spMkLst>
        </pc:spChg>
        <pc:spChg chg="add mod">
          <ac:chgData name="Gardner, Dylan A." userId="c6ffdf96-69fc-49d1-8ddc-ab5a499997f9" providerId="ADAL" clId="{F63AC258-10D2-4C00-9FE9-E11AA6D1EFC6}" dt="2023-02-20T22:28:23.948" v="2300" actId="20577"/>
          <ac:spMkLst>
            <pc:docMk/>
            <pc:sldMk cId="1584241653" sldId="485"/>
            <ac:spMk id="13" creationId="{7300448B-CC06-CAE2-57CD-DC78BE1A2089}"/>
          </ac:spMkLst>
        </pc:spChg>
        <pc:spChg chg="mod">
          <ac:chgData name="Gardner, Dylan A." userId="c6ffdf96-69fc-49d1-8ddc-ab5a499997f9" providerId="ADAL" clId="{F63AC258-10D2-4C00-9FE9-E11AA6D1EFC6}" dt="2023-02-20T21:11:24.259" v="373" actId="207"/>
          <ac:spMkLst>
            <pc:docMk/>
            <pc:sldMk cId="1584241653" sldId="485"/>
            <ac:spMk id="18" creationId="{E4994887-2104-E299-F7AC-0B35FF55B4C3}"/>
          </ac:spMkLst>
        </pc:spChg>
        <pc:spChg chg="mod">
          <ac:chgData name="Gardner, Dylan A." userId="c6ffdf96-69fc-49d1-8ddc-ab5a499997f9" providerId="ADAL" clId="{F63AC258-10D2-4C00-9FE9-E11AA6D1EFC6}" dt="2023-02-20T21:11:24.259" v="373" actId="207"/>
          <ac:spMkLst>
            <pc:docMk/>
            <pc:sldMk cId="1584241653" sldId="485"/>
            <ac:spMk id="19" creationId="{B01349E8-8374-8E30-E2FB-936D7F43C666}"/>
          </ac:spMkLst>
        </pc:spChg>
        <pc:spChg chg="mod">
          <ac:chgData name="Gardner, Dylan A." userId="c6ffdf96-69fc-49d1-8ddc-ab5a499997f9" providerId="ADAL" clId="{F63AC258-10D2-4C00-9FE9-E11AA6D1EFC6}" dt="2023-02-20T21:11:29.102" v="374" actId="207"/>
          <ac:spMkLst>
            <pc:docMk/>
            <pc:sldMk cId="1584241653" sldId="485"/>
            <ac:spMk id="20" creationId="{916A8F6F-3BC9-3975-45FA-F4C58E4A037A}"/>
          </ac:spMkLst>
        </pc:spChg>
        <pc:spChg chg="mod">
          <ac:chgData name="Gardner, Dylan A." userId="c6ffdf96-69fc-49d1-8ddc-ab5a499997f9" providerId="ADAL" clId="{F63AC258-10D2-4C00-9FE9-E11AA6D1EFC6}" dt="2023-02-20T21:11:29.102" v="374" actId="207"/>
          <ac:spMkLst>
            <pc:docMk/>
            <pc:sldMk cId="1584241653" sldId="485"/>
            <ac:spMk id="21" creationId="{4EA61F54-A72D-F1D5-2A3A-119DC039C1B8}"/>
          </ac:spMkLst>
        </pc:spChg>
        <pc:spChg chg="mod">
          <ac:chgData name="Gardner, Dylan A." userId="c6ffdf96-69fc-49d1-8ddc-ab5a499997f9" providerId="ADAL" clId="{F63AC258-10D2-4C00-9FE9-E11AA6D1EFC6}" dt="2023-02-20T21:30:19.834" v="392" actId="1076"/>
          <ac:spMkLst>
            <pc:docMk/>
            <pc:sldMk cId="1584241653" sldId="485"/>
            <ac:spMk id="38" creationId="{352AECB7-121B-1787-7D17-EC7A7FDF55B0}"/>
          </ac:spMkLst>
        </pc:spChg>
        <pc:grpChg chg="mod">
          <ac:chgData name="Gardner, Dylan A." userId="c6ffdf96-69fc-49d1-8ddc-ab5a499997f9" providerId="ADAL" clId="{F63AC258-10D2-4C00-9FE9-E11AA6D1EFC6}" dt="2023-02-20T21:11:29.102" v="374" actId="207"/>
          <ac:grpSpMkLst>
            <pc:docMk/>
            <pc:sldMk cId="1584241653" sldId="485"/>
            <ac:grpSpMk id="7" creationId="{2CC92355-0F4D-DFBA-4EEC-259CF6C2EC2A}"/>
          </ac:grpSpMkLst>
        </pc:grpChg>
        <pc:grpChg chg="mod">
          <ac:chgData name="Gardner, Dylan A." userId="c6ffdf96-69fc-49d1-8ddc-ab5a499997f9" providerId="ADAL" clId="{F63AC258-10D2-4C00-9FE9-E11AA6D1EFC6}" dt="2023-02-20T21:11:24.259" v="373" actId="207"/>
          <ac:grpSpMkLst>
            <pc:docMk/>
            <pc:sldMk cId="1584241653" sldId="485"/>
            <ac:grpSpMk id="25" creationId="{F1A5DC30-6794-37E4-334D-8F421F7A9D4E}"/>
          </ac:grpSpMkLst>
        </pc:grpChg>
        <pc:picChg chg="add mod">
          <ac:chgData name="Gardner, Dylan A." userId="c6ffdf96-69fc-49d1-8ddc-ab5a499997f9" providerId="ADAL" clId="{F63AC258-10D2-4C00-9FE9-E11AA6D1EFC6}" dt="2023-02-20T21:37:47.614" v="656" actId="1076"/>
          <ac:picMkLst>
            <pc:docMk/>
            <pc:sldMk cId="1584241653" sldId="485"/>
            <ac:picMk id="14" creationId="{B32CC20E-78FE-C8D9-3685-39E08F99DF38}"/>
          </ac:picMkLst>
        </pc:picChg>
      </pc:sldChg>
      <pc:sldChg chg="addSp delSp modSp add mod">
        <pc:chgData name="Gardner, Dylan A." userId="c6ffdf96-69fc-49d1-8ddc-ab5a499997f9" providerId="ADAL" clId="{F63AC258-10D2-4C00-9FE9-E11AA6D1EFC6}" dt="2023-02-20T22:26:01.822" v="2027" actId="1076"/>
        <pc:sldMkLst>
          <pc:docMk/>
          <pc:sldMk cId="2195431293" sldId="486"/>
        </pc:sldMkLst>
        <pc:spChg chg="mod">
          <ac:chgData name="Gardner, Dylan A." userId="c6ffdf96-69fc-49d1-8ddc-ab5a499997f9" providerId="ADAL" clId="{F63AC258-10D2-4C00-9FE9-E11AA6D1EFC6}" dt="2023-02-20T21:11:48.319" v="376" actId="207"/>
          <ac:spMkLst>
            <pc:docMk/>
            <pc:sldMk cId="2195431293" sldId="486"/>
            <ac:spMk id="2" creationId="{66598C2E-4ADB-52DE-4F76-84AC3E962B84}"/>
          </ac:spMkLst>
        </pc:spChg>
        <pc:spChg chg="mod">
          <ac:chgData name="Gardner, Dylan A." userId="c6ffdf96-69fc-49d1-8ddc-ab5a499997f9" providerId="ADAL" clId="{F63AC258-10D2-4C00-9FE9-E11AA6D1EFC6}" dt="2023-02-20T21:11:48.319" v="376" actId="207"/>
          <ac:spMkLst>
            <pc:docMk/>
            <pc:sldMk cId="2195431293" sldId="486"/>
            <ac:spMk id="3" creationId="{C7CFD14D-0362-D238-7E72-E4D740673E47}"/>
          </ac:spMkLst>
        </pc:spChg>
        <pc:spChg chg="add mod">
          <ac:chgData name="Gardner, Dylan A." userId="c6ffdf96-69fc-49d1-8ddc-ab5a499997f9" providerId="ADAL" clId="{F63AC258-10D2-4C00-9FE9-E11AA6D1EFC6}" dt="2023-02-20T21:12:09.915" v="383" actId="1076"/>
          <ac:spMkLst>
            <pc:docMk/>
            <pc:sldMk cId="2195431293" sldId="486"/>
            <ac:spMk id="12" creationId="{101342ED-449A-E706-407A-60DA176B18AF}"/>
          </ac:spMkLst>
        </pc:spChg>
        <pc:spChg chg="add mod">
          <ac:chgData name="Gardner, Dylan A." userId="c6ffdf96-69fc-49d1-8ddc-ab5a499997f9" providerId="ADAL" clId="{F63AC258-10D2-4C00-9FE9-E11AA6D1EFC6}" dt="2023-02-20T21:31:34.977" v="443" actId="20577"/>
          <ac:spMkLst>
            <pc:docMk/>
            <pc:sldMk cId="2195431293" sldId="486"/>
            <ac:spMk id="13" creationId="{91D4355B-3C6C-062F-BD77-27479B014F9E}"/>
          </ac:spMkLst>
        </pc:spChg>
        <pc:spChg chg="add del mod">
          <ac:chgData name="Gardner, Dylan A." userId="c6ffdf96-69fc-49d1-8ddc-ab5a499997f9" providerId="ADAL" clId="{F63AC258-10D2-4C00-9FE9-E11AA6D1EFC6}" dt="2023-02-20T22:02:00.513" v="1289" actId="21"/>
          <ac:spMkLst>
            <pc:docMk/>
            <pc:sldMk cId="2195431293" sldId="486"/>
            <ac:spMk id="14" creationId="{F501E720-F0FD-1FCE-6C26-56D855378E7A}"/>
          </ac:spMkLst>
        </pc:spChg>
        <pc:spChg chg="mod">
          <ac:chgData name="Gardner, Dylan A." userId="c6ffdf96-69fc-49d1-8ddc-ab5a499997f9" providerId="ADAL" clId="{F63AC258-10D2-4C00-9FE9-E11AA6D1EFC6}" dt="2023-02-20T21:12:21.048" v="386" actId="207"/>
          <ac:spMkLst>
            <pc:docMk/>
            <pc:sldMk cId="2195431293" sldId="486"/>
            <ac:spMk id="20" creationId="{916A8F6F-3BC9-3975-45FA-F4C58E4A037A}"/>
          </ac:spMkLst>
        </pc:spChg>
        <pc:spChg chg="mod">
          <ac:chgData name="Gardner, Dylan A." userId="c6ffdf96-69fc-49d1-8ddc-ab5a499997f9" providerId="ADAL" clId="{F63AC258-10D2-4C00-9FE9-E11AA6D1EFC6}" dt="2023-02-20T21:12:21.048" v="386" actId="207"/>
          <ac:spMkLst>
            <pc:docMk/>
            <pc:sldMk cId="2195431293" sldId="486"/>
            <ac:spMk id="21" creationId="{4EA61F54-A72D-F1D5-2A3A-119DC039C1B8}"/>
          </ac:spMkLst>
        </pc:spChg>
        <pc:grpChg chg="mod">
          <ac:chgData name="Gardner, Dylan A." userId="c6ffdf96-69fc-49d1-8ddc-ab5a499997f9" providerId="ADAL" clId="{F63AC258-10D2-4C00-9FE9-E11AA6D1EFC6}" dt="2023-02-20T21:12:21.048" v="386" actId="207"/>
          <ac:grpSpMkLst>
            <pc:docMk/>
            <pc:sldMk cId="2195431293" sldId="486"/>
            <ac:grpSpMk id="7" creationId="{2CC92355-0F4D-DFBA-4EEC-259CF6C2EC2A}"/>
          </ac:grpSpMkLst>
        </pc:grpChg>
        <pc:grpChg chg="mod">
          <ac:chgData name="Gardner, Dylan A." userId="c6ffdf96-69fc-49d1-8ddc-ab5a499997f9" providerId="ADAL" clId="{F63AC258-10D2-4C00-9FE9-E11AA6D1EFC6}" dt="2023-02-20T21:11:48.319" v="376" actId="207"/>
          <ac:grpSpMkLst>
            <pc:docMk/>
            <pc:sldMk cId="2195431293" sldId="486"/>
            <ac:grpSpMk id="16" creationId="{DBE8880B-AFFF-635B-2AED-FC88EE3D5249}"/>
          </ac:grpSpMkLst>
        </pc:grpChg>
        <pc:picChg chg="add mod">
          <ac:chgData name="Gardner, Dylan A." userId="c6ffdf96-69fc-49d1-8ddc-ab5a499997f9" providerId="ADAL" clId="{F63AC258-10D2-4C00-9FE9-E11AA6D1EFC6}" dt="2023-02-20T21:39:46.990" v="765" actId="1076"/>
          <ac:picMkLst>
            <pc:docMk/>
            <pc:sldMk cId="2195431293" sldId="486"/>
            <ac:picMk id="15" creationId="{85F15692-81E9-8DD9-75FD-C9E011E9E1D2}"/>
          </ac:picMkLst>
        </pc:picChg>
        <pc:picChg chg="add del mod">
          <ac:chgData name="Gardner, Dylan A." userId="c6ffdf96-69fc-49d1-8ddc-ab5a499997f9" providerId="ADAL" clId="{F63AC258-10D2-4C00-9FE9-E11AA6D1EFC6}" dt="2023-02-20T22:06:02.108" v="1292" actId="21"/>
          <ac:picMkLst>
            <pc:docMk/>
            <pc:sldMk cId="2195431293" sldId="486"/>
            <ac:picMk id="17" creationId="{AB5DB613-2CD5-0DF6-2806-4F954B3705BC}"/>
          </ac:picMkLst>
        </pc:picChg>
        <pc:picChg chg="add mod">
          <ac:chgData name="Gardner, Dylan A." userId="c6ffdf96-69fc-49d1-8ddc-ab5a499997f9" providerId="ADAL" clId="{F63AC258-10D2-4C00-9FE9-E11AA6D1EFC6}" dt="2023-02-20T22:26:01.822" v="2027" actId="1076"/>
          <ac:picMkLst>
            <pc:docMk/>
            <pc:sldMk cId="2195431293" sldId="486"/>
            <ac:picMk id="22" creationId="{9D4CD1D5-5BAD-4CA3-6905-B888C6F08AAF}"/>
          </ac:picMkLst>
        </pc:picChg>
      </pc:sldChg>
      <pc:sldChg chg="addSp delSp modSp add mod">
        <pc:chgData name="Gardner, Dylan A." userId="c6ffdf96-69fc-49d1-8ddc-ab5a499997f9" providerId="ADAL" clId="{F63AC258-10D2-4C00-9FE9-E11AA6D1EFC6}" dt="2023-02-20T22:26:15.922" v="2028" actId="14100"/>
        <pc:sldMkLst>
          <pc:docMk/>
          <pc:sldMk cId="2521996605" sldId="487"/>
        </pc:sldMkLst>
        <pc:spChg chg="add mod">
          <ac:chgData name="Gardner, Dylan A." userId="c6ffdf96-69fc-49d1-8ddc-ab5a499997f9" providerId="ADAL" clId="{F63AC258-10D2-4C00-9FE9-E11AA6D1EFC6}" dt="2023-02-20T21:12:58.540" v="390" actId="1076"/>
          <ac:spMkLst>
            <pc:docMk/>
            <pc:sldMk cId="2521996605" sldId="487"/>
            <ac:spMk id="12" creationId="{EE37A716-0B0D-25A8-858B-5D6876B5207C}"/>
          </ac:spMkLst>
        </pc:spChg>
        <pc:spChg chg="add mod">
          <ac:chgData name="Gardner, Dylan A." userId="c6ffdf96-69fc-49d1-8ddc-ab5a499997f9" providerId="ADAL" clId="{F63AC258-10D2-4C00-9FE9-E11AA6D1EFC6}" dt="2023-02-20T21:32:35.183" v="483" actId="14100"/>
          <ac:spMkLst>
            <pc:docMk/>
            <pc:sldMk cId="2521996605" sldId="487"/>
            <ac:spMk id="13" creationId="{C0F98F02-91FD-8EFF-FD8B-762DC9A3803E}"/>
          </ac:spMkLst>
        </pc:spChg>
        <pc:spChg chg="add del mod">
          <ac:chgData name="Gardner, Dylan A." userId="c6ffdf96-69fc-49d1-8ddc-ab5a499997f9" providerId="ADAL" clId="{F63AC258-10D2-4C00-9FE9-E11AA6D1EFC6}" dt="2023-02-20T22:20:44.209" v="1570" actId="21"/>
          <ac:spMkLst>
            <pc:docMk/>
            <pc:sldMk cId="2521996605" sldId="487"/>
            <ac:spMk id="14" creationId="{FF232574-B39A-3919-6487-AA80C25A493E}"/>
          </ac:spMkLst>
        </pc:spChg>
        <pc:spChg chg="mod">
          <ac:chgData name="Gardner, Dylan A." userId="c6ffdf96-69fc-49d1-8ddc-ab5a499997f9" providerId="ADAL" clId="{F63AC258-10D2-4C00-9FE9-E11AA6D1EFC6}" dt="2023-02-20T21:12:39.322" v="387" actId="207"/>
          <ac:spMkLst>
            <pc:docMk/>
            <pc:sldMk cId="2521996605" sldId="487"/>
            <ac:spMk id="20" creationId="{916A8F6F-3BC9-3975-45FA-F4C58E4A037A}"/>
          </ac:spMkLst>
        </pc:spChg>
        <pc:spChg chg="mod">
          <ac:chgData name="Gardner, Dylan A." userId="c6ffdf96-69fc-49d1-8ddc-ab5a499997f9" providerId="ADAL" clId="{F63AC258-10D2-4C00-9FE9-E11AA6D1EFC6}" dt="2023-02-20T21:12:39.322" v="387" actId="207"/>
          <ac:spMkLst>
            <pc:docMk/>
            <pc:sldMk cId="2521996605" sldId="487"/>
            <ac:spMk id="21" creationId="{4EA61F54-A72D-F1D5-2A3A-119DC039C1B8}"/>
          </ac:spMkLst>
        </pc:spChg>
        <pc:spChg chg="mod">
          <ac:chgData name="Gardner, Dylan A." userId="c6ffdf96-69fc-49d1-8ddc-ab5a499997f9" providerId="ADAL" clId="{F63AC258-10D2-4C00-9FE9-E11AA6D1EFC6}" dt="2023-02-20T21:12:48.871" v="388" actId="207"/>
          <ac:spMkLst>
            <pc:docMk/>
            <pc:sldMk cId="2521996605" sldId="487"/>
            <ac:spMk id="27" creationId="{9E088213-ECA9-0F15-531F-6218461CBAF2}"/>
          </ac:spMkLst>
        </pc:spChg>
        <pc:spChg chg="mod">
          <ac:chgData name="Gardner, Dylan A." userId="c6ffdf96-69fc-49d1-8ddc-ab5a499997f9" providerId="ADAL" clId="{F63AC258-10D2-4C00-9FE9-E11AA6D1EFC6}" dt="2023-02-20T21:12:48.871" v="388" actId="207"/>
          <ac:spMkLst>
            <pc:docMk/>
            <pc:sldMk cId="2521996605" sldId="487"/>
            <ac:spMk id="28" creationId="{7D61DE2E-F832-67EA-53E0-62578DC95743}"/>
          </ac:spMkLst>
        </pc:spChg>
        <pc:grpChg chg="mod">
          <ac:chgData name="Gardner, Dylan A." userId="c6ffdf96-69fc-49d1-8ddc-ab5a499997f9" providerId="ADAL" clId="{F63AC258-10D2-4C00-9FE9-E11AA6D1EFC6}" dt="2023-02-20T21:12:39.322" v="387" actId="207"/>
          <ac:grpSpMkLst>
            <pc:docMk/>
            <pc:sldMk cId="2521996605" sldId="487"/>
            <ac:grpSpMk id="7" creationId="{2CC92355-0F4D-DFBA-4EEC-259CF6C2EC2A}"/>
          </ac:grpSpMkLst>
        </pc:grpChg>
        <pc:grpChg chg="mod">
          <ac:chgData name="Gardner, Dylan A." userId="c6ffdf96-69fc-49d1-8ddc-ab5a499997f9" providerId="ADAL" clId="{F63AC258-10D2-4C00-9FE9-E11AA6D1EFC6}" dt="2023-02-20T21:12:48.871" v="388" actId="207"/>
          <ac:grpSpMkLst>
            <pc:docMk/>
            <pc:sldMk cId="2521996605" sldId="487"/>
            <ac:grpSpMk id="26" creationId="{8EE8A7AE-FD14-C404-A7DB-CE028A2B9D0A}"/>
          </ac:grpSpMkLst>
        </pc:grpChg>
        <pc:picChg chg="add mod">
          <ac:chgData name="Gardner, Dylan A." userId="c6ffdf96-69fc-49d1-8ddc-ab5a499997f9" providerId="ADAL" clId="{F63AC258-10D2-4C00-9FE9-E11AA6D1EFC6}" dt="2023-02-20T21:43:22.334" v="981" actId="1076"/>
          <ac:picMkLst>
            <pc:docMk/>
            <pc:sldMk cId="2521996605" sldId="487"/>
            <ac:picMk id="15" creationId="{AFCCCA4B-624A-E368-FA5B-60DCF228DCEA}"/>
          </ac:picMkLst>
        </pc:picChg>
        <pc:picChg chg="add del mod">
          <ac:chgData name="Gardner, Dylan A." userId="c6ffdf96-69fc-49d1-8ddc-ab5a499997f9" providerId="ADAL" clId="{F63AC258-10D2-4C00-9FE9-E11AA6D1EFC6}" dt="2023-02-20T22:21:54.578" v="1591" actId="21"/>
          <ac:picMkLst>
            <pc:docMk/>
            <pc:sldMk cId="2521996605" sldId="487"/>
            <ac:picMk id="24" creationId="{39487B9E-B240-25D7-F993-8C84B9409C6D}"/>
          </ac:picMkLst>
        </pc:picChg>
        <pc:picChg chg="add del mod">
          <ac:chgData name="Gardner, Dylan A." userId="c6ffdf96-69fc-49d1-8ddc-ab5a499997f9" providerId="ADAL" clId="{F63AC258-10D2-4C00-9FE9-E11AA6D1EFC6}" dt="2023-02-20T22:22:19.010" v="1594" actId="21"/>
          <ac:picMkLst>
            <pc:docMk/>
            <pc:sldMk cId="2521996605" sldId="487"/>
            <ac:picMk id="29" creationId="{BE462B32-956B-1427-EC53-F4B74E2E1C21}"/>
          </ac:picMkLst>
        </pc:picChg>
        <pc:picChg chg="add mod">
          <ac:chgData name="Gardner, Dylan A." userId="c6ffdf96-69fc-49d1-8ddc-ab5a499997f9" providerId="ADAL" clId="{F63AC258-10D2-4C00-9FE9-E11AA6D1EFC6}" dt="2023-02-20T22:26:15.922" v="2028" actId="14100"/>
          <ac:picMkLst>
            <pc:docMk/>
            <pc:sldMk cId="2521996605" sldId="487"/>
            <ac:picMk id="30" creationId="{30E82752-8EE0-E856-9DF2-8B239C980F17}"/>
          </ac:picMkLst>
        </pc:picChg>
      </pc:sldChg>
      <pc:sldChg chg="addSp delSp modSp add mod">
        <pc:chgData name="Gardner, Dylan A." userId="c6ffdf96-69fc-49d1-8ddc-ab5a499997f9" providerId="ADAL" clId="{F63AC258-10D2-4C00-9FE9-E11AA6D1EFC6}" dt="2023-02-20T22:26:21.746" v="2029" actId="14100"/>
        <pc:sldMkLst>
          <pc:docMk/>
          <pc:sldMk cId="932720497" sldId="488"/>
        </pc:sldMkLst>
        <pc:spChg chg="add mod">
          <ac:chgData name="Gardner, Dylan A." userId="c6ffdf96-69fc-49d1-8ddc-ab5a499997f9" providerId="ADAL" clId="{F63AC258-10D2-4C00-9FE9-E11AA6D1EFC6}" dt="2023-02-20T21:08:13.008" v="368"/>
          <ac:spMkLst>
            <pc:docMk/>
            <pc:sldMk cId="932720497" sldId="488"/>
            <ac:spMk id="12" creationId="{DB21222F-06C9-EA87-38AE-71CF3CD0B81F}"/>
          </ac:spMkLst>
        </pc:spChg>
        <pc:spChg chg="add mod">
          <ac:chgData name="Gardner, Dylan A." userId="c6ffdf96-69fc-49d1-8ddc-ab5a499997f9" providerId="ADAL" clId="{F63AC258-10D2-4C00-9FE9-E11AA6D1EFC6}" dt="2023-02-20T21:33:59.137" v="547" actId="20577"/>
          <ac:spMkLst>
            <pc:docMk/>
            <pc:sldMk cId="932720497" sldId="488"/>
            <ac:spMk id="17" creationId="{90EB35F4-7003-6559-F060-1F47963D7BF9}"/>
          </ac:spMkLst>
        </pc:spChg>
        <pc:spChg chg="add del mod">
          <ac:chgData name="Gardner, Dylan A." userId="c6ffdf96-69fc-49d1-8ddc-ab5a499997f9" providerId="ADAL" clId="{F63AC258-10D2-4C00-9FE9-E11AA6D1EFC6}" dt="2023-02-20T22:25:41.834" v="2023" actId="47"/>
          <ac:spMkLst>
            <pc:docMk/>
            <pc:sldMk cId="932720497" sldId="488"/>
            <ac:spMk id="22" creationId="{84F95B4E-DF0C-F1E0-524B-9B57B5C1B565}"/>
          </ac:spMkLst>
        </pc:spChg>
        <pc:picChg chg="add mod">
          <ac:chgData name="Gardner, Dylan A." userId="c6ffdf96-69fc-49d1-8ddc-ab5a499997f9" providerId="ADAL" clId="{F63AC258-10D2-4C00-9FE9-E11AA6D1EFC6}" dt="2023-02-20T21:48:44.898" v="1001" actId="14100"/>
          <ac:picMkLst>
            <pc:docMk/>
            <pc:sldMk cId="932720497" sldId="488"/>
            <ac:picMk id="23" creationId="{58B3C89E-6C4B-1097-12B1-999C309C94B5}"/>
          </ac:picMkLst>
        </pc:picChg>
        <pc:picChg chg="add del mod">
          <ac:chgData name="Gardner, Dylan A." userId="c6ffdf96-69fc-49d1-8ddc-ab5a499997f9" providerId="ADAL" clId="{F63AC258-10D2-4C00-9FE9-E11AA6D1EFC6}" dt="2023-02-20T22:26:21.746" v="2029" actId="14100"/>
          <ac:picMkLst>
            <pc:docMk/>
            <pc:sldMk cId="932720497" sldId="488"/>
            <ac:picMk id="24" creationId="{A4CA8CA1-F852-460C-EBE5-012643583EE5}"/>
          </ac:picMkLst>
        </pc:picChg>
      </pc:sldChg>
    </pc:docChg>
  </pc:docChgLst>
  <pc:docChgLst>
    <pc:chgData name="Mark Ioffredo" userId="1ca79e0b-6b76-4665-8570-f2c3495bad90" providerId="ADAL" clId="{FF116C2A-FFAF-4A9F-83B3-01C28067CDA0}"/>
    <pc:docChg chg="undo custSel addSld modSld sldOrd">
      <pc:chgData name="Mark Ioffredo" userId="1ca79e0b-6b76-4665-8570-f2c3495bad90" providerId="ADAL" clId="{FF116C2A-FFAF-4A9F-83B3-01C28067CDA0}" dt="2023-01-30T22:48:13.719" v="27" actId="1076"/>
      <pc:docMkLst>
        <pc:docMk/>
      </pc:docMkLst>
      <pc:sldChg chg="modSp">
        <pc:chgData name="Mark Ioffredo" userId="1ca79e0b-6b76-4665-8570-f2c3495bad90" providerId="ADAL" clId="{FF116C2A-FFAF-4A9F-83B3-01C28067CDA0}" dt="2023-01-30T22:44:23.589" v="14" actId="1076"/>
        <pc:sldMkLst>
          <pc:docMk/>
          <pc:sldMk cId="1068317239" sldId="256"/>
        </pc:sldMkLst>
        <pc:picChg chg="mod">
          <ac:chgData name="Mark Ioffredo" userId="1ca79e0b-6b76-4665-8570-f2c3495bad90" providerId="ADAL" clId="{FF116C2A-FFAF-4A9F-83B3-01C28067CDA0}" dt="2023-01-30T22:44:23.589" v="14" actId="1076"/>
          <ac:picMkLst>
            <pc:docMk/>
            <pc:sldMk cId="1068317239" sldId="256"/>
            <ac:picMk id="3" creationId="{B806C554-EC26-B285-8C8E-E3F6C596DEB9}"/>
          </ac:picMkLst>
        </pc:picChg>
      </pc:sldChg>
      <pc:sldChg chg="addSp delSp modSp mod">
        <pc:chgData name="Mark Ioffredo" userId="1ca79e0b-6b76-4665-8570-f2c3495bad90" providerId="ADAL" clId="{FF116C2A-FFAF-4A9F-83B3-01C28067CDA0}" dt="2023-01-30T16:23:40.522" v="11" actId="1076"/>
        <pc:sldMkLst>
          <pc:docMk/>
          <pc:sldMk cId="1456696548" sldId="295"/>
        </pc:sldMkLst>
        <pc:spChg chg="del">
          <ac:chgData name="Mark Ioffredo" userId="1ca79e0b-6b76-4665-8570-f2c3495bad90" providerId="ADAL" clId="{FF116C2A-FFAF-4A9F-83B3-01C28067CDA0}" dt="2023-01-24T21:46:07.645" v="5" actId="478"/>
          <ac:spMkLst>
            <pc:docMk/>
            <pc:sldMk cId="1456696548" sldId="295"/>
            <ac:spMk id="89" creationId="{29103E0E-62A4-C912-3AFD-C6601B480C97}"/>
          </ac:spMkLst>
        </pc:spChg>
        <pc:picChg chg="add mod">
          <ac:chgData name="Mark Ioffredo" userId="1ca79e0b-6b76-4665-8570-f2c3495bad90" providerId="ADAL" clId="{FF116C2A-FFAF-4A9F-83B3-01C28067CDA0}" dt="2023-01-24T21:46:05.057" v="4" actId="1582"/>
          <ac:picMkLst>
            <pc:docMk/>
            <pc:sldMk cId="1456696548" sldId="295"/>
            <ac:picMk id="3" creationId="{CF7953B0-6B82-EB45-B91D-FCFBD5206D13}"/>
          </ac:picMkLst>
        </pc:picChg>
        <pc:picChg chg="mod">
          <ac:chgData name="Mark Ioffredo" userId="1ca79e0b-6b76-4665-8570-f2c3495bad90" providerId="ADAL" clId="{FF116C2A-FFAF-4A9F-83B3-01C28067CDA0}" dt="2023-01-30T16:23:40.522" v="11" actId="1076"/>
          <ac:picMkLst>
            <pc:docMk/>
            <pc:sldMk cId="1456696548" sldId="295"/>
            <ac:picMk id="6" creationId="{FBCA54A3-8BD7-46CD-5C05-5A2BF7BCB514}"/>
          </ac:picMkLst>
        </pc:picChg>
      </pc:sldChg>
      <pc:sldChg chg="ord">
        <pc:chgData name="Mark Ioffredo" userId="1ca79e0b-6b76-4665-8570-f2c3495bad90" providerId="ADAL" clId="{FF116C2A-FFAF-4A9F-83B3-01C28067CDA0}" dt="2023-01-24T21:50:06.999" v="7"/>
        <pc:sldMkLst>
          <pc:docMk/>
          <pc:sldMk cId="3238281499" sldId="356"/>
        </pc:sldMkLst>
      </pc:sldChg>
      <pc:sldChg chg="addSp delSp modSp new mod setBg">
        <pc:chgData name="Mark Ioffredo" userId="1ca79e0b-6b76-4665-8570-f2c3495bad90" providerId="ADAL" clId="{FF116C2A-FFAF-4A9F-83B3-01C28067CDA0}" dt="2023-01-30T22:48:13.719" v="27" actId="1076"/>
        <pc:sldMkLst>
          <pc:docMk/>
          <pc:sldMk cId="369242172" sldId="416"/>
        </pc:sldMkLst>
        <pc:spChg chg="mod ord">
          <ac:chgData name="Mark Ioffredo" userId="1ca79e0b-6b76-4665-8570-f2c3495bad90" providerId="ADAL" clId="{FF116C2A-FFAF-4A9F-83B3-01C28067CDA0}" dt="2023-01-30T22:47:51.571" v="22" actId="26606"/>
          <ac:spMkLst>
            <pc:docMk/>
            <pc:sldMk cId="369242172" sldId="416"/>
            <ac:spMk id="2" creationId="{D073FE73-1F63-789C-2DE0-0117878BDEE3}"/>
          </ac:spMkLst>
        </pc:spChg>
        <pc:spChg chg="add del">
          <ac:chgData name="Mark Ioffredo" userId="1ca79e0b-6b76-4665-8570-f2c3495bad90" providerId="ADAL" clId="{FF116C2A-FFAF-4A9F-83B3-01C28067CDA0}" dt="2023-01-30T22:47:50.670" v="19" actId="26606"/>
          <ac:spMkLst>
            <pc:docMk/>
            <pc:sldMk cId="369242172" sldId="416"/>
            <ac:spMk id="8" creationId="{42A4FC2C-047E-45A5-965D-8E1E3BF09BC6}"/>
          </ac:spMkLst>
        </pc:spChg>
        <pc:spChg chg="add del">
          <ac:chgData name="Mark Ioffredo" userId="1ca79e0b-6b76-4665-8570-f2c3495bad90" providerId="ADAL" clId="{FF116C2A-FFAF-4A9F-83B3-01C28067CDA0}" dt="2023-01-30T22:47:51.564" v="21" actId="26606"/>
          <ac:spMkLst>
            <pc:docMk/>
            <pc:sldMk cId="369242172" sldId="416"/>
            <ac:spMk id="10" creationId="{B670DBD5-770C-4383-9F54-5B86E86BD5BB}"/>
          </ac:spMkLst>
        </pc:spChg>
        <pc:spChg chg="add">
          <ac:chgData name="Mark Ioffredo" userId="1ca79e0b-6b76-4665-8570-f2c3495bad90" providerId="ADAL" clId="{FF116C2A-FFAF-4A9F-83B3-01C28067CDA0}" dt="2023-01-30T22:47:51.571" v="22" actId="26606"/>
          <ac:spMkLst>
            <pc:docMk/>
            <pc:sldMk cId="369242172" sldId="416"/>
            <ac:spMk id="12" creationId="{42A4FC2C-047E-45A5-965D-8E1E3BF09BC6}"/>
          </ac:spMkLst>
        </pc:spChg>
        <pc:picChg chg="add del mod">
          <ac:chgData name="Mark Ioffredo" userId="1ca79e0b-6b76-4665-8570-f2c3495bad90" providerId="ADAL" clId="{FF116C2A-FFAF-4A9F-83B3-01C28067CDA0}" dt="2023-01-30T22:48:01.965" v="25" actId="478"/>
          <ac:picMkLst>
            <pc:docMk/>
            <pc:sldMk cId="369242172" sldId="416"/>
            <ac:picMk id="3" creationId="{02A16383-3EEB-D761-BF2C-870B606F3BA8}"/>
          </ac:picMkLst>
        </pc:picChg>
        <pc:picChg chg="add mod">
          <ac:chgData name="Mark Ioffredo" userId="1ca79e0b-6b76-4665-8570-f2c3495bad90" providerId="ADAL" clId="{FF116C2A-FFAF-4A9F-83B3-01C28067CDA0}" dt="2023-01-30T22:48:13.719" v="27" actId="1076"/>
          <ac:picMkLst>
            <pc:docMk/>
            <pc:sldMk cId="369242172" sldId="416"/>
            <ac:picMk id="4" creationId="{CFE8F4CA-5E70-04DF-00FB-41C75F3C3409}"/>
          </ac:picMkLst>
        </pc:picChg>
      </pc:sldChg>
    </pc:docChg>
  </pc:docChgLst>
  <pc:docChgLst>
    <pc:chgData name="Gardner, Dylan A." userId="S::dylan1.gardner_famu.edu#ext#@fsu.onmicrosoft.com::4323bfa5-6296-47a9-b122-c47476f6726b" providerId="AD" clId="Web-{973DC51F-E2FC-49FA-96BC-E0F186DFD85D}"/>
    <pc:docChg chg="addSld delSld modSld">
      <pc:chgData name="Gardner, Dylan A." userId="S::dylan1.gardner_famu.edu#ext#@fsu.onmicrosoft.com::4323bfa5-6296-47a9-b122-c47476f6726b" providerId="AD" clId="Web-{973DC51F-E2FC-49FA-96BC-E0F186DFD85D}" dt="2023-02-16T22:59:55.782" v="810" actId="20577"/>
      <pc:docMkLst>
        <pc:docMk/>
      </pc:docMkLst>
      <pc:sldChg chg="modSp add replId">
        <pc:chgData name="Gardner, Dylan A." userId="S::dylan1.gardner_famu.edu#ext#@fsu.onmicrosoft.com::4323bfa5-6296-47a9-b122-c47476f6726b" providerId="AD" clId="Web-{973DC51F-E2FC-49FA-96BC-E0F186DFD85D}" dt="2023-02-16T22:41:07.790" v="396" actId="20577"/>
        <pc:sldMkLst>
          <pc:docMk/>
          <pc:sldMk cId="1150526191" sldId="423"/>
        </pc:sldMkLst>
        <pc:spChg chg="mod">
          <ac:chgData name="Gardner, Dylan A." userId="S::dylan1.gardner_famu.edu#ext#@fsu.onmicrosoft.com::4323bfa5-6296-47a9-b122-c47476f6726b" providerId="AD" clId="Web-{973DC51F-E2FC-49FA-96BC-E0F186DFD85D}" dt="2023-02-16T22:41:07.790" v="396" actId="20577"/>
          <ac:spMkLst>
            <pc:docMk/>
            <pc:sldMk cId="1150526191" sldId="423"/>
            <ac:spMk id="2" creationId="{61E709B1-AAF6-936B-E585-A93F60958494}"/>
          </ac:spMkLst>
        </pc:spChg>
        <pc:spChg chg="mod">
          <ac:chgData name="Gardner, Dylan A." userId="S::dylan1.gardner_famu.edu#ext#@fsu.onmicrosoft.com::4323bfa5-6296-47a9-b122-c47476f6726b" providerId="AD" clId="Web-{973DC51F-E2FC-49FA-96BC-E0F186DFD85D}" dt="2023-02-16T22:35:00.606" v="342" actId="20577"/>
          <ac:spMkLst>
            <pc:docMk/>
            <pc:sldMk cId="1150526191" sldId="423"/>
            <ac:spMk id="7" creationId="{581ED75F-C4DD-D58B-572C-0E31F9D9B2F3}"/>
          </ac:spMkLst>
        </pc:spChg>
        <pc:spChg chg="mod">
          <ac:chgData name="Gardner, Dylan A." userId="S::dylan1.gardner_famu.edu#ext#@fsu.onmicrosoft.com::4323bfa5-6296-47a9-b122-c47476f6726b" providerId="AD" clId="Web-{973DC51F-E2FC-49FA-96BC-E0F186DFD85D}" dt="2023-02-16T22:35:46.514" v="348" actId="20577"/>
          <ac:spMkLst>
            <pc:docMk/>
            <pc:sldMk cId="1150526191" sldId="423"/>
            <ac:spMk id="44" creationId="{85B11679-DA74-4FF4-AD56-631D74624548}"/>
          </ac:spMkLst>
        </pc:spChg>
      </pc:sldChg>
      <pc:sldChg chg="add del replId">
        <pc:chgData name="Gardner, Dylan A." userId="S::dylan1.gardner_famu.edu#ext#@fsu.onmicrosoft.com::4323bfa5-6296-47a9-b122-c47476f6726b" providerId="AD" clId="Web-{973DC51F-E2FC-49FA-96BC-E0F186DFD85D}" dt="2023-02-16T22:39:12.552" v="350"/>
        <pc:sldMkLst>
          <pc:docMk/>
          <pc:sldMk cId="369001332" sldId="424"/>
        </pc:sldMkLst>
      </pc:sldChg>
      <pc:sldChg chg="modSp add replId">
        <pc:chgData name="Gardner, Dylan A." userId="S::dylan1.gardner_famu.edu#ext#@fsu.onmicrosoft.com::4323bfa5-6296-47a9-b122-c47476f6726b" providerId="AD" clId="Web-{973DC51F-E2FC-49FA-96BC-E0F186DFD85D}" dt="2023-02-16T22:59:55.782" v="810" actId="20577"/>
        <pc:sldMkLst>
          <pc:docMk/>
          <pc:sldMk cId="511161543" sldId="424"/>
        </pc:sldMkLst>
        <pc:spChg chg="mod">
          <ac:chgData name="Gardner, Dylan A." userId="S::dylan1.gardner_famu.edu#ext#@fsu.onmicrosoft.com::4323bfa5-6296-47a9-b122-c47476f6726b" providerId="AD" clId="Web-{973DC51F-E2FC-49FA-96BC-E0F186DFD85D}" dt="2023-02-16T22:40:40.242" v="363" actId="20577"/>
          <ac:spMkLst>
            <pc:docMk/>
            <pc:sldMk cId="511161543" sldId="424"/>
            <ac:spMk id="2" creationId="{61E709B1-AAF6-936B-E585-A93F60958494}"/>
          </ac:spMkLst>
        </pc:spChg>
        <pc:spChg chg="mod">
          <ac:chgData name="Gardner, Dylan A." userId="S::dylan1.gardner_famu.edu#ext#@fsu.onmicrosoft.com::4323bfa5-6296-47a9-b122-c47476f6726b" providerId="AD" clId="Web-{973DC51F-E2FC-49FA-96BC-E0F186DFD85D}" dt="2023-02-16T22:59:55.782" v="810" actId="20577"/>
          <ac:spMkLst>
            <pc:docMk/>
            <pc:sldMk cId="511161543" sldId="424"/>
            <ac:spMk id="7" creationId="{581ED75F-C4DD-D58B-572C-0E31F9D9B2F3}"/>
          </ac:spMkLst>
        </pc:spChg>
        <pc:spChg chg="mod">
          <ac:chgData name="Gardner, Dylan A." userId="S::dylan1.gardner_famu.edu#ext#@fsu.onmicrosoft.com::4323bfa5-6296-47a9-b122-c47476f6726b" providerId="AD" clId="Web-{973DC51F-E2FC-49FA-96BC-E0F186DFD85D}" dt="2023-02-16T22:59:12.358" v="751" actId="20577"/>
          <ac:spMkLst>
            <pc:docMk/>
            <pc:sldMk cId="511161543" sldId="424"/>
            <ac:spMk id="44" creationId="{85B11679-DA74-4FF4-AD56-631D74624548}"/>
          </ac:spMkLst>
        </pc:spChg>
      </pc:sldChg>
    </pc:docChg>
  </pc:docChgLst>
  <pc:docChgLst>
    <pc:chgData name="Jedreck Acquissa" userId="2c0a51b5-c593-469c-ad77-d17122690429" providerId="ADAL" clId="{95B9035A-1DA2-47A4-84E6-D95EF22E6E0A}"/>
    <pc:docChg chg="undo custSel modSld sldOrd">
      <pc:chgData name="Jedreck Acquissa" userId="2c0a51b5-c593-469c-ad77-d17122690429" providerId="ADAL" clId="{95B9035A-1DA2-47A4-84E6-D95EF22E6E0A}" dt="2022-10-07T22:21:21.605" v="134" actId="120"/>
      <pc:docMkLst>
        <pc:docMk/>
      </pc:docMkLst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1557134492" sldId="291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557134492" sldId="291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557134492" sldId="291"/>
            <ac:spMk id="5" creationId="{830CEB48-83AA-4406-BB5E-0452F42D5134}"/>
          </ac:spMkLst>
        </pc:spChg>
      </pc:sldChg>
      <pc:sldChg chg="addSp delSp modSp mod addCm">
        <pc:chgData name="Jedreck Acquissa" userId="2c0a51b5-c593-469c-ad77-d17122690429" providerId="ADAL" clId="{95B9035A-1DA2-47A4-84E6-D95EF22E6E0A}" dt="2022-10-07T22:04:29.460" v="63" actId="1589"/>
        <pc:sldMkLst>
          <pc:docMk/>
          <pc:sldMk cId="4199972958" sldId="292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4199972958" sldId="292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4199972958" sldId="292"/>
            <ac:spMk id="5" creationId="{830CEB48-83AA-4406-BB5E-0452F42D5134}"/>
          </ac:spMkLst>
        </pc:spChg>
        <pc:picChg chg="del">
          <ac:chgData name="Jedreck Acquissa" userId="2c0a51b5-c593-469c-ad77-d17122690429" providerId="ADAL" clId="{95B9035A-1DA2-47A4-84E6-D95EF22E6E0A}" dt="2022-10-07T22:04:01.632" v="57" actId="478"/>
          <ac:picMkLst>
            <pc:docMk/>
            <pc:sldMk cId="4199972958" sldId="292"/>
            <ac:picMk id="8" creationId="{58536D65-E81F-ECCD-BD9A-B93561DA184F}"/>
          </ac:picMkLst>
        </pc:picChg>
        <pc:picChg chg="add mod">
          <ac:chgData name="Jedreck Acquissa" userId="2c0a51b5-c593-469c-ad77-d17122690429" providerId="ADAL" clId="{95B9035A-1DA2-47A4-84E6-D95EF22E6E0A}" dt="2022-10-07T22:04:18.518" v="62" actId="1440"/>
          <ac:picMkLst>
            <pc:docMk/>
            <pc:sldMk cId="4199972958" sldId="292"/>
            <ac:picMk id="3074" creationId="{C7479D59-C250-BCF8-7CD4-683F2F10779E}"/>
          </ac:picMkLst>
        </pc:pic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1456696548" sldId="295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456696548" sldId="295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456696548" sldId="295"/>
            <ac:spMk id="5" creationId="{830CEB48-83AA-4406-BB5E-0452F42D5134}"/>
          </ac:spMkLst>
        </pc:spChg>
      </pc:sldChg>
      <pc:sldChg chg="delSp modSp mod">
        <pc:chgData name="Jedreck Acquissa" userId="2c0a51b5-c593-469c-ad77-d17122690429" providerId="ADAL" clId="{95B9035A-1DA2-47A4-84E6-D95EF22E6E0A}" dt="2022-10-07T22:21:21.605" v="134" actId="120"/>
        <pc:sldMkLst>
          <pc:docMk/>
          <pc:sldMk cId="1741756122" sldId="296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741756122" sldId="296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741756122" sldId="296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2:21:21.605" v="134" actId="120"/>
          <ac:spMkLst>
            <pc:docMk/>
            <pc:sldMk cId="1741756122" sldId="296"/>
            <ac:spMk id="11" creationId="{AB48AF38-F63C-9E7C-3ABA-952D41A6132D}"/>
          </ac:spMkLst>
        </pc:spChg>
        <pc:spChg chg="mod">
          <ac:chgData name="Jedreck Acquissa" userId="2c0a51b5-c593-469c-ad77-d17122690429" providerId="ADAL" clId="{95B9035A-1DA2-47A4-84E6-D95EF22E6E0A}" dt="2022-10-07T22:21:06.649" v="132" actId="120"/>
          <ac:spMkLst>
            <pc:docMk/>
            <pc:sldMk cId="1741756122" sldId="296"/>
            <ac:spMk id="17" creationId="{FC250534-9DC4-B1BC-DBB3-34DB8D31B898}"/>
          </ac:spMkLst>
        </pc:spChg>
        <pc:spChg chg="mod">
          <ac:chgData name="Jedreck Acquissa" userId="2c0a51b5-c593-469c-ad77-d17122690429" providerId="ADAL" clId="{95B9035A-1DA2-47A4-84E6-D95EF22E6E0A}" dt="2022-10-07T22:18:29.147" v="99" actId="14100"/>
          <ac:spMkLst>
            <pc:docMk/>
            <pc:sldMk cId="1741756122" sldId="296"/>
            <ac:spMk id="20" creationId="{C78D14A9-9FE1-144B-E833-CA6033B8FDF9}"/>
          </ac:spMkLst>
        </pc:spChg>
        <pc:spChg chg="mod">
          <ac:chgData name="Jedreck Acquissa" userId="2c0a51b5-c593-469c-ad77-d17122690429" providerId="ADAL" clId="{95B9035A-1DA2-47A4-84E6-D95EF22E6E0A}" dt="2022-10-07T22:19:27.491" v="107" actId="1076"/>
          <ac:spMkLst>
            <pc:docMk/>
            <pc:sldMk cId="1741756122" sldId="296"/>
            <ac:spMk id="21" creationId="{AC3B6B0C-9AA8-5384-D72B-F33A4ADD27E4}"/>
          </ac:spMkLst>
        </pc:spChg>
        <pc:spChg chg="mod">
          <ac:chgData name="Jedreck Acquissa" userId="2c0a51b5-c593-469c-ad77-d17122690429" providerId="ADAL" clId="{95B9035A-1DA2-47A4-84E6-D95EF22E6E0A}" dt="2022-10-07T22:21:11.365" v="133" actId="120"/>
          <ac:spMkLst>
            <pc:docMk/>
            <pc:sldMk cId="1741756122" sldId="296"/>
            <ac:spMk id="22" creationId="{BB6E23BC-3D7B-BF82-9F03-1F3FBFA54A73}"/>
          </ac:spMkLst>
        </pc:spChg>
        <pc:spChg chg="mod">
          <ac:chgData name="Jedreck Acquissa" userId="2c0a51b5-c593-469c-ad77-d17122690429" providerId="ADAL" clId="{95B9035A-1DA2-47A4-84E6-D95EF22E6E0A}" dt="2022-10-07T22:20:21.548" v="121" actId="14100"/>
          <ac:spMkLst>
            <pc:docMk/>
            <pc:sldMk cId="1741756122" sldId="296"/>
            <ac:spMk id="23" creationId="{24E96C12-5B4C-A983-310F-D099CE0FD7EC}"/>
          </ac:spMkLst>
        </pc:sp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7" creationId="{5AF23CBD-7090-A2DF-9C9A-92271170CD89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8" creationId="{0FE996F2-2227-5DCC-6B4C-DBD0EFB49B76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18" creationId="{8A526522-02A4-7439-7858-B5A0C282B403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25" creationId="{484B5765-46FA-713A-204B-CC24FB76B142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26" creationId="{E404C922-2C2C-0B8B-C576-41BBCA4BE418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28" creationId="{D3836B2E-D95B-1987-1DEA-1B9FD06B39DF}"/>
          </ac:picMkLst>
        </pc:picChg>
      </pc:sldChg>
      <pc:sldChg chg="modSp addCm">
        <pc:chgData name="Jedreck Acquissa" userId="2c0a51b5-c593-469c-ad77-d17122690429" providerId="ADAL" clId="{95B9035A-1DA2-47A4-84E6-D95EF22E6E0A}" dt="2022-10-07T22:16:55.728" v="86" actId="1589"/>
        <pc:sldMkLst>
          <pc:docMk/>
          <pc:sldMk cId="805528470" sldId="297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805528470" sldId="297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805528470" sldId="297"/>
            <ac:spMk id="5" creationId="{830CEB48-83AA-4406-BB5E-0452F42D5134}"/>
          </ac:spMkLst>
        </pc:spChg>
      </pc:sldChg>
      <pc:sldChg chg="delSp modSp mod addCm">
        <pc:chgData name="Jedreck Acquissa" userId="2c0a51b5-c593-469c-ad77-d17122690429" providerId="ADAL" clId="{95B9035A-1DA2-47A4-84E6-D95EF22E6E0A}" dt="2022-10-07T22:16:44.952" v="84" actId="1589"/>
        <pc:sldMkLst>
          <pc:docMk/>
          <pc:sldMk cId="2877083231" sldId="299"/>
        </pc:sldMkLst>
        <pc:spChg chg="mod">
          <ac:chgData name="Jedreck Acquissa" userId="2c0a51b5-c593-469c-ad77-d17122690429" providerId="ADAL" clId="{95B9035A-1DA2-47A4-84E6-D95EF22E6E0A}" dt="2022-10-07T22:11:27.418" v="70" actId="16037"/>
          <ac:spMkLst>
            <pc:docMk/>
            <pc:sldMk cId="2877083231" sldId="299"/>
            <ac:spMk id="2" creationId="{61E709B1-AAF6-936B-E585-A93F6095849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877083231" sldId="299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877083231" sldId="299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2:16:33.317" v="83" actId="12"/>
          <ac:spMkLst>
            <pc:docMk/>
            <pc:sldMk cId="2877083231" sldId="299"/>
            <ac:spMk id="44" creationId="{85B11679-DA74-4FF4-AD56-631D74624548}"/>
          </ac:spMkLst>
        </pc:sp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8" creationId="{1EF20AB7-B1E4-9ECA-8D11-2F3FE06B8463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9" creationId="{4B31CF47-25C7-EFA8-7342-A0C380597465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11" creationId="{1A46448A-5BE5-D3EA-3606-7C8BFA5DE28A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12" creationId="{3C51AF0D-6510-DE10-AD55-74B80ACAAD49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14" creationId="{4F14F9C7-D01F-76C7-4F09-316DA1730F6B}"/>
          </ac:picMkLst>
        </pc:picChg>
        <pc:picChg chg="del">
          <ac:chgData name="Jedreck Acquissa" userId="2c0a51b5-c593-469c-ad77-d17122690429" providerId="ADAL" clId="{95B9035A-1DA2-47A4-84E6-D95EF22E6E0A}" dt="2022-10-07T22:09:36.059" v="65" actId="478"/>
          <ac:picMkLst>
            <pc:docMk/>
            <pc:sldMk cId="2877083231" sldId="299"/>
            <ac:picMk id="16" creationId="{030DDBDE-7205-8DDF-823E-FFEE129C5AF2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1026" creationId="{C66C0FA1-6E5B-B3D3-CB77-6D09D16D5F0A}"/>
          </ac:picMkLst>
        </pc:picChg>
      </pc:sldChg>
      <pc:sldChg chg="modSp ord">
        <pc:chgData name="Jedreck Acquissa" userId="2c0a51b5-c593-469c-ad77-d17122690429" providerId="ADAL" clId="{95B9035A-1DA2-47A4-84E6-D95EF22E6E0A}" dt="2022-10-07T22:12:51.957" v="72"/>
        <pc:sldMkLst>
          <pc:docMk/>
          <pc:sldMk cId="2463376675" sldId="300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463376675" sldId="300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463376675" sldId="300"/>
            <ac:spMk id="7" creationId="{75DD6746-0F08-FB47-B21B-EC2C0DB507F7}"/>
          </ac:spMkLst>
        </pc:spChg>
      </pc:sldChg>
      <pc:sldChg chg="addSp delSp modSp mod addCm">
        <pc:chgData name="Jedreck Acquissa" userId="2c0a51b5-c593-469c-ad77-d17122690429" providerId="ADAL" clId="{95B9035A-1DA2-47A4-84E6-D95EF22E6E0A}" dt="2022-10-07T22:14:04.129" v="82" actId="12"/>
        <pc:sldMkLst>
          <pc:docMk/>
          <pc:sldMk cId="1828671159" sldId="302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828671159" sldId="302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828671159" sldId="302"/>
            <ac:spMk id="7" creationId="{5FF6EC4E-BFC7-5150-038B-5FFCDC1715CE}"/>
          </ac:spMkLst>
        </pc:spChg>
        <pc:spChg chg="mod">
          <ac:chgData name="Jedreck Acquissa" userId="2c0a51b5-c593-469c-ad77-d17122690429" providerId="ADAL" clId="{95B9035A-1DA2-47A4-84E6-D95EF22E6E0A}" dt="2022-10-07T22:14:04.129" v="82" actId="12"/>
          <ac:spMkLst>
            <pc:docMk/>
            <pc:sldMk cId="1828671159" sldId="302"/>
            <ac:spMk id="44" creationId="{85B11679-DA74-4FF4-AD56-631D74624548}"/>
          </ac:spMkLst>
        </pc:spChg>
        <pc:graphicFrameChg chg="add mod">
          <ac:chgData name="Jedreck Acquissa" userId="2c0a51b5-c593-469c-ad77-d17122690429" providerId="ADAL" clId="{95B9035A-1DA2-47A4-84E6-D95EF22E6E0A}" dt="2022-10-07T21:53:45.428" v="55"/>
          <ac:graphicFrameMkLst>
            <pc:docMk/>
            <pc:sldMk cId="1828671159" sldId="302"/>
            <ac:graphicFrameMk id="4" creationId="{8E1D335C-26A6-1429-6807-DD803E818356}"/>
          </ac:graphicFrameMkLst>
        </pc:graphicFrameChg>
        <pc:graphicFrameChg chg="del">
          <ac:chgData name="Jedreck Acquissa" userId="2c0a51b5-c593-469c-ad77-d17122690429" providerId="ADAL" clId="{95B9035A-1DA2-47A4-84E6-D95EF22E6E0A}" dt="2022-10-07T21:53:44.222" v="54" actId="478"/>
          <ac:graphicFrameMkLst>
            <pc:docMk/>
            <pc:sldMk cId="1828671159" sldId="302"/>
            <ac:graphicFrameMk id="12" creationId="{05B632C1-EA7B-5348-5859-968CA7CF9D43}"/>
          </ac:graphicFrameMkLst>
        </pc:graphicFrameChg>
      </pc:sldChg>
      <pc:sldChg chg="addSp delSp modSp mod setBg">
        <pc:chgData name="Jedreck Acquissa" userId="2c0a51b5-c593-469c-ad77-d17122690429" providerId="ADAL" clId="{95B9035A-1DA2-47A4-84E6-D95EF22E6E0A}" dt="2022-10-07T21:48:15.431" v="43" actId="26606"/>
        <pc:sldMkLst>
          <pc:docMk/>
          <pc:sldMk cId="3491024440" sldId="303"/>
        </pc:sldMkLst>
        <pc:spChg chg="mod ord">
          <ac:chgData name="Jedreck Acquissa" userId="2c0a51b5-c593-469c-ad77-d17122690429" providerId="ADAL" clId="{95B9035A-1DA2-47A4-84E6-D95EF22E6E0A}" dt="2022-10-07T21:48:15.431" v="43" actId="26606"/>
          <ac:spMkLst>
            <pc:docMk/>
            <pc:sldMk cId="3491024440" sldId="303"/>
            <ac:spMk id="5" creationId="{830CEB48-83AA-4406-BB5E-0452F42D5134}"/>
          </ac:spMkLst>
        </pc:spChg>
        <pc:spChg chg="add del">
          <ac:chgData name="Jedreck Acquissa" userId="2c0a51b5-c593-469c-ad77-d17122690429" providerId="ADAL" clId="{95B9035A-1DA2-47A4-84E6-D95EF22E6E0A}" dt="2022-10-07T21:48:15.431" v="43" actId="26606"/>
          <ac:spMkLst>
            <pc:docMk/>
            <pc:sldMk cId="3491024440" sldId="303"/>
            <ac:spMk id="1047" creationId="{01D0AF59-99C3-4251-AB9A-C966C6AD4400}"/>
          </ac:spMkLst>
        </pc:spChg>
        <pc:spChg chg="add del">
          <ac:chgData name="Jedreck Acquissa" userId="2c0a51b5-c593-469c-ad77-d17122690429" providerId="ADAL" clId="{95B9035A-1DA2-47A4-84E6-D95EF22E6E0A}" dt="2022-10-07T21:48:15.431" v="43" actId="26606"/>
          <ac:spMkLst>
            <pc:docMk/>
            <pc:sldMk cId="3491024440" sldId="303"/>
            <ac:spMk id="1049" creationId="{1855405F-37A2-4869-9154-F8BE3BECE6C3}"/>
          </ac:spMkLst>
        </pc:spChg>
        <pc:picChg chg="mod or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6" creationId="{ABB13A3E-30C1-9943-EBAA-572BD7EE41D1}"/>
          </ac:picMkLst>
        </pc:picChg>
        <pc:picChg chg="mo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8" creationId="{68637C13-6112-2C50-4B52-83312E256E39}"/>
          </ac:picMkLst>
        </pc:picChg>
        <pc:picChg chg="mod or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26" creationId="{A54C03AD-CBC2-901E-3BCC-0669AF2C7E10}"/>
          </ac:picMkLst>
        </pc:picChg>
        <pc:picChg chg="mo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30" creationId="{03F83CA5-F391-DD05-37F8-926CBF2720CB}"/>
          </ac:picMkLst>
        </pc:picChg>
        <pc:picChg chg="mo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32" creationId="{4C68467B-1B90-B173-86E8-18592BE85B11}"/>
          </ac:picMkLst>
        </pc:picChg>
        <pc:picChg chg="mo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34" creationId="{42441764-169C-D54D-BD37-6156036995AE}"/>
          </ac:picMkLst>
        </pc:picChg>
        <pc:picChg chg="mod or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40" creationId="{EC7AB4DB-5200-D768-AFE9-7005A4E19BD4}"/>
          </ac:picMkLst>
        </pc:picChg>
        <pc:picChg chg="mod or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42" creationId="{7D1DA690-072A-E8C2-2095-2C0DD9C4A8F8}"/>
          </ac:picMkLst>
        </pc:pic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3197568172" sldId="314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3197568172" sldId="314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3197568172" sldId="314"/>
            <ac:spMk id="5" creationId="{830CEB48-83AA-4406-BB5E-0452F42D5134}"/>
          </ac:spMkLst>
        </pc:sp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4012376823" sldId="332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4012376823" sldId="332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4012376823" sldId="332"/>
            <ac:spMk id="5" creationId="{830CEB48-83AA-4406-BB5E-0452F42D5134}"/>
          </ac:spMkLst>
        </pc:spChg>
      </pc:sldChg>
      <pc:sldChg chg="addSp delSp modSp mod addCm">
        <pc:chgData name="Jedreck Acquissa" userId="2c0a51b5-c593-469c-ad77-d17122690429" providerId="ADAL" clId="{95B9035A-1DA2-47A4-84E6-D95EF22E6E0A}" dt="2022-10-07T21:53:00.893" v="48"/>
        <pc:sldMkLst>
          <pc:docMk/>
          <pc:sldMk cId="1968545873" sldId="342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968545873" sldId="342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968545873" sldId="342"/>
            <ac:spMk id="7" creationId="{F8F47F16-1157-6E4F-23A4-7634ED3D2C88}"/>
          </ac:spMkLst>
        </pc:spChg>
        <pc:picChg chg="del">
          <ac:chgData name="Jedreck Acquissa" userId="2c0a51b5-c593-469c-ad77-d17122690429" providerId="ADAL" clId="{95B9035A-1DA2-47A4-84E6-D95EF22E6E0A}" dt="2022-10-07T21:38:27.626" v="22" actId="478"/>
          <ac:picMkLst>
            <pc:docMk/>
            <pc:sldMk cId="1968545873" sldId="342"/>
            <ac:picMk id="21" creationId="{18C6C5B9-621F-67FE-3F67-1E534FB26AB4}"/>
          </ac:picMkLst>
        </pc:picChg>
        <pc:picChg chg="add mod">
          <ac:chgData name="Jedreck Acquissa" userId="2c0a51b5-c593-469c-ad77-d17122690429" providerId="ADAL" clId="{95B9035A-1DA2-47A4-84E6-D95EF22E6E0A}" dt="2022-10-07T21:40:33.526" v="32" actId="1440"/>
          <ac:picMkLst>
            <pc:docMk/>
            <pc:sldMk cId="1968545873" sldId="342"/>
            <ac:picMk id="1026" creationId="{4D5AC54F-74E7-B672-338B-690358884C29}"/>
          </ac:picMkLst>
        </pc:pic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2600276894" sldId="343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600276894" sldId="343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600276894" sldId="343"/>
            <ac:spMk id="7" creationId="{F8F47F16-1157-6E4F-23A4-7634ED3D2C88}"/>
          </ac:spMkLst>
        </pc:spChg>
      </pc:sldChg>
      <pc:sldChg chg="addSp delSp modSp mod">
        <pc:chgData name="Jedreck Acquissa" userId="2c0a51b5-c593-469c-ad77-d17122690429" providerId="ADAL" clId="{95B9035A-1DA2-47A4-84E6-D95EF22E6E0A}" dt="2022-10-07T21:53:00.893" v="48"/>
        <pc:sldMkLst>
          <pc:docMk/>
          <pc:sldMk cId="1639797221" sldId="344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639797221" sldId="344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639797221" sldId="344"/>
            <ac:spMk id="7" creationId="{F8F47F16-1157-6E4F-23A4-7634ED3D2C88}"/>
          </ac:spMkLst>
        </pc:spChg>
        <pc:picChg chg="del">
          <ac:chgData name="Jedreck Acquissa" userId="2c0a51b5-c593-469c-ad77-d17122690429" providerId="ADAL" clId="{95B9035A-1DA2-47A4-84E6-D95EF22E6E0A}" dt="2022-10-07T21:41:08.723" v="35" actId="478"/>
          <ac:picMkLst>
            <pc:docMk/>
            <pc:sldMk cId="1639797221" sldId="344"/>
            <ac:picMk id="4" creationId="{6A5EC581-3984-6209-99F8-BF5FB3A49758}"/>
          </ac:picMkLst>
        </pc:picChg>
        <pc:picChg chg="del">
          <ac:chgData name="Jedreck Acquissa" userId="2c0a51b5-c593-469c-ad77-d17122690429" providerId="ADAL" clId="{95B9035A-1DA2-47A4-84E6-D95EF22E6E0A}" dt="2022-10-07T21:41:08.723" v="35" actId="478"/>
          <ac:picMkLst>
            <pc:docMk/>
            <pc:sldMk cId="1639797221" sldId="344"/>
            <ac:picMk id="18" creationId="{AB1F7E83-4356-561C-F91F-030DC2203748}"/>
          </ac:picMkLst>
        </pc:picChg>
        <pc:picChg chg="add mod">
          <ac:chgData name="Jedreck Acquissa" userId="2c0a51b5-c593-469c-ad77-d17122690429" providerId="ADAL" clId="{95B9035A-1DA2-47A4-84E6-D95EF22E6E0A}" dt="2022-10-07T21:45:23.692" v="40" actId="1076"/>
          <ac:picMkLst>
            <pc:docMk/>
            <pc:sldMk cId="1639797221" sldId="344"/>
            <ac:picMk id="2050" creationId="{234B2717-6719-7036-B178-8DE075451A6F}"/>
          </ac:picMkLst>
        </pc:picChg>
        <pc:cxnChg chg="mod">
          <ac:chgData name="Jedreck Acquissa" userId="2c0a51b5-c593-469c-ad77-d17122690429" providerId="ADAL" clId="{95B9035A-1DA2-47A4-84E6-D95EF22E6E0A}" dt="2022-10-07T21:41:04.172" v="34" actId="1076"/>
          <ac:cxnSpMkLst>
            <pc:docMk/>
            <pc:sldMk cId="1639797221" sldId="344"/>
            <ac:cxnSpMk id="16" creationId="{5570E347-8637-3BDA-15F0-E5DFE44DCC2B}"/>
          </ac:cxnSpMkLst>
        </pc:cxn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1446032161" sldId="345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446032161" sldId="345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446032161" sldId="345"/>
            <ac:spMk id="7" creationId="{F8F47F16-1157-6E4F-23A4-7634ED3D2C88}"/>
          </ac:spMkLst>
        </pc:sp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3359519607" sldId="346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3359519607" sldId="346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3359519607" sldId="346"/>
            <ac:spMk id="5" creationId="{830CEB48-83AA-4406-BB5E-0452F42D5134}"/>
          </ac:spMkLst>
        </pc:sp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1583997090" sldId="347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583997090" sldId="347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583997090" sldId="347"/>
            <ac:spMk id="5" creationId="{830CEB48-83AA-4406-BB5E-0452F42D5134}"/>
          </ac:spMkLst>
        </pc:spChg>
      </pc:sldChg>
      <pc:sldChg chg="addSp delSp modSp mod">
        <pc:chgData name="Jedreck Acquissa" userId="2c0a51b5-c593-469c-ad77-d17122690429" providerId="ADAL" clId="{95B9035A-1DA2-47A4-84E6-D95EF22E6E0A}" dt="2022-10-07T22:13:53.541" v="80" actId="12"/>
        <pc:sldMkLst>
          <pc:docMk/>
          <pc:sldMk cId="1287287521" sldId="348"/>
        </pc:sldMkLst>
        <pc:spChg chg="mod">
          <ac:chgData name="Jedreck Acquissa" userId="2c0a51b5-c593-469c-ad77-d17122690429" providerId="ADAL" clId="{95B9035A-1DA2-47A4-84E6-D95EF22E6E0A}" dt="2022-10-07T21:35:34.684" v="21" actId="255"/>
          <ac:spMkLst>
            <pc:docMk/>
            <pc:sldMk cId="1287287521" sldId="348"/>
            <ac:spMk id="2" creationId="{61E709B1-AAF6-936B-E585-A93F6095849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287287521" sldId="348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287287521" sldId="348"/>
            <ac:spMk id="7" creationId="{5FF6EC4E-BFC7-5150-038B-5FFCDC1715CE}"/>
          </ac:spMkLst>
        </pc:spChg>
        <pc:spChg chg="mod">
          <ac:chgData name="Jedreck Acquissa" userId="2c0a51b5-c593-469c-ad77-d17122690429" providerId="ADAL" clId="{95B9035A-1DA2-47A4-84E6-D95EF22E6E0A}" dt="2022-10-07T22:13:53.541" v="80" actId="12"/>
          <ac:spMkLst>
            <pc:docMk/>
            <pc:sldMk cId="1287287521" sldId="348"/>
            <ac:spMk id="44" creationId="{85B11679-DA74-4FF4-AD56-631D74624548}"/>
          </ac:spMkLst>
        </pc:spChg>
        <pc:graphicFrameChg chg="add mod">
          <ac:chgData name="Jedreck Acquissa" userId="2c0a51b5-c593-469c-ad77-d17122690429" providerId="ADAL" clId="{95B9035A-1DA2-47A4-84E6-D95EF22E6E0A}" dt="2022-10-07T21:53:34.984" v="53" actId="208"/>
          <ac:graphicFrameMkLst>
            <pc:docMk/>
            <pc:sldMk cId="1287287521" sldId="348"/>
            <ac:graphicFrameMk id="4" creationId="{730E5173-297E-F3CD-4DDF-7F8544243351}"/>
          </ac:graphicFrameMkLst>
        </pc:graphicFrameChg>
        <pc:graphicFrameChg chg="del">
          <ac:chgData name="Jedreck Acquissa" userId="2c0a51b5-c593-469c-ad77-d17122690429" providerId="ADAL" clId="{95B9035A-1DA2-47A4-84E6-D95EF22E6E0A}" dt="2022-10-07T21:52:35.127" v="44" actId="478"/>
          <ac:graphicFrameMkLst>
            <pc:docMk/>
            <pc:sldMk cId="1287287521" sldId="348"/>
            <ac:graphicFrameMk id="12" creationId="{05B632C1-EA7B-5348-5859-968CA7CF9D43}"/>
          </ac:graphicFrameMkLst>
        </pc:graphicFrameChg>
      </pc:sldChg>
    </pc:docChg>
  </pc:docChgLst>
  <pc:docChgLst>
    <pc:chgData name="Jedreck Acquissa" userId="2c0a51b5-c593-469c-ad77-d17122690429" providerId="ADAL" clId="{C7F5CC39-BF92-4774-B0EB-68739C5B6256}"/>
    <pc:docChg chg="undo redo custSel addSld delSld modSld sldOrd">
      <pc:chgData name="Jedreck Acquissa" userId="2c0a51b5-c593-469c-ad77-d17122690429" providerId="ADAL" clId="{C7F5CC39-BF92-4774-B0EB-68739C5B6256}" dt="2023-03-06T07:10:16.765" v="5445" actId="170"/>
      <pc:docMkLst>
        <pc:docMk/>
      </pc:docMkLst>
      <pc:sldChg chg="delSp modSp mod">
        <pc:chgData name="Jedreck Acquissa" userId="2c0a51b5-c593-469c-ad77-d17122690429" providerId="ADAL" clId="{C7F5CC39-BF92-4774-B0EB-68739C5B6256}" dt="2023-02-19T19:37:48.797" v="1280"/>
        <pc:sldMkLst>
          <pc:docMk/>
          <pc:sldMk cId="1068317239" sldId="256"/>
        </pc:sldMkLst>
        <pc:spChg chg="mod">
          <ac:chgData name="Jedreck Acquissa" userId="2c0a51b5-c593-469c-ad77-d17122690429" providerId="ADAL" clId="{C7F5CC39-BF92-4774-B0EB-68739C5B6256}" dt="2023-02-16T22:23:01.077" v="1" actId="207"/>
          <ac:spMkLst>
            <pc:docMk/>
            <pc:sldMk cId="1068317239" sldId="256"/>
            <ac:spMk id="4" creationId="{7E6DF6E1-1040-BC89-0AB6-4E4563DE595E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068317239" sldId="256"/>
            <ac:spMk id="5" creationId="{6BC19884-1D9F-F335-3E06-E06B4ED67679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068317239" sldId="256"/>
            <ac:spMk id="6" creationId="{772D5DFD-4F41-B6A6-AB0A-8E6173E5CE06}"/>
          </ac:spMkLst>
        </pc:spChg>
        <pc:cxnChg chg="del">
          <ac:chgData name="Jedreck Acquissa" userId="2c0a51b5-c593-469c-ad77-d17122690429" providerId="ADAL" clId="{C7F5CC39-BF92-4774-B0EB-68739C5B6256}" dt="2023-02-16T22:24:21.649" v="4" actId="478"/>
          <ac:cxnSpMkLst>
            <pc:docMk/>
            <pc:sldMk cId="1068317239" sldId="256"/>
            <ac:cxnSpMk id="5" creationId="{B77A75C0-215E-8522-CDD3-A9156877DAF9}"/>
          </ac:cxnSpMkLst>
        </pc:cxnChg>
      </pc:sldChg>
      <pc:sldChg chg="addSp delSp modSp mod">
        <pc:chgData name="Jedreck Acquissa" userId="2c0a51b5-c593-469c-ad77-d17122690429" providerId="ADAL" clId="{C7F5CC39-BF92-4774-B0EB-68739C5B6256}" dt="2023-02-19T20:35:19.928" v="1751" actId="13926"/>
        <pc:sldMkLst>
          <pc:docMk/>
          <pc:sldMk cId="1557134492" sldId="291"/>
        </pc:sldMkLst>
        <pc:spChg chg="mod">
          <ac:chgData name="Jedreck Acquissa" userId="2c0a51b5-c593-469c-ad77-d17122690429" providerId="ADAL" clId="{C7F5CC39-BF92-4774-B0EB-68739C5B6256}" dt="2023-02-19T20:35:19.928" v="1751" actId="13926"/>
          <ac:spMkLst>
            <pc:docMk/>
            <pc:sldMk cId="1557134492" sldId="291"/>
            <ac:spMk id="4" creationId="{81862975-DE77-948A-E901-25538C87ECC1}"/>
          </ac:spMkLst>
        </pc:spChg>
        <pc:spChg chg="mod">
          <ac:chgData name="Jedreck Acquissa" userId="2c0a51b5-c593-469c-ad77-d17122690429" providerId="ADAL" clId="{C7F5CC39-BF92-4774-B0EB-68739C5B6256}" dt="2023-02-16T22:56:19.179" v="177" actId="164"/>
          <ac:spMkLst>
            <pc:docMk/>
            <pc:sldMk cId="1557134492" sldId="291"/>
            <ac:spMk id="16" creationId="{A4BFBEBC-27F5-085F-04DE-8A7731BE733A}"/>
          </ac:spMkLst>
        </pc:spChg>
        <pc:spChg chg="mod">
          <ac:chgData name="Jedreck Acquissa" userId="2c0a51b5-c593-469c-ad77-d17122690429" providerId="ADAL" clId="{C7F5CC39-BF92-4774-B0EB-68739C5B6256}" dt="2023-02-16T22:54:27.793" v="174" actId="164"/>
          <ac:spMkLst>
            <pc:docMk/>
            <pc:sldMk cId="1557134492" sldId="291"/>
            <ac:spMk id="17" creationId="{F3F7AAEF-61CF-75FC-9FD2-68DE953B4DB3}"/>
          </ac:spMkLst>
        </pc:spChg>
        <pc:spChg chg="mod">
          <ac:chgData name="Jedreck Acquissa" userId="2c0a51b5-c593-469c-ad77-d17122690429" providerId="ADAL" clId="{C7F5CC39-BF92-4774-B0EB-68739C5B6256}" dt="2023-02-16T22:54:31.621" v="175" actId="164"/>
          <ac:spMkLst>
            <pc:docMk/>
            <pc:sldMk cId="1557134492" sldId="291"/>
            <ac:spMk id="18" creationId="{A04F36AC-2C64-5D61-1E49-A0A5022B8129}"/>
          </ac:spMkLst>
        </pc:spChg>
        <pc:spChg chg="mod">
          <ac:chgData name="Jedreck Acquissa" userId="2c0a51b5-c593-469c-ad77-d17122690429" providerId="ADAL" clId="{C7F5CC39-BF92-4774-B0EB-68739C5B6256}" dt="2023-02-16T22:54:39.360" v="176" actId="164"/>
          <ac:spMkLst>
            <pc:docMk/>
            <pc:sldMk cId="1557134492" sldId="291"/>
            <ac:spMk id="19" creationId="{511E1676-A875-273A-865C-E410DDDE1324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557134492" sldId="291"/>
            <ac:spMk id="21" creationId="{08CC3160-929D-F44D-6FB7-EDF274D57A8E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557134492" sldId="291"/>
            <ac:spMk id="22" creationId="{1BE50731-9F65-4B9D-5749-A0A0AA3DC7F3}"/>
          </ac:spMkLst>
        </pc:spChg>
        <pc:grpChg chg="add mod">
          <ac:chgData name="Jedreck Acquissa" userId="2c0a51b5-c593-469c-ad77-d17122690429" providerId="ADAL" clId="{C7F5CC39-BF92-4774-B0EB-68739C5B6256}" dt="2023-02-16T22:54:27.793" v="174" actId="164"/>
          <ac:grpSpMkLst>
            <pc:docMk/>
            <pc:sldMk cId="1557134492" sldId="291"/>
            <ac:grpSpMk id="3" creationId="{583925FF-309E-F9D9-C580-85CE222F7CFE}"/>
          </ac:grpSpMkLst>
        </pc:grpChg>
        <pc:grpChg chg="add mod">
          <ac:chgData name="Jedreck Acquissa" userId="2c0a51b5-c593-469c-ad77-d17122690429" providerId="ADAL" clId="{C7F5CC39-BF92-4774-B0EB-68739C5B6256}" dt="2023-02-16T22:54:31.621" v="175" actId="164"/>
          <ac:grpSpMkLst>
            <pc:docMk/>
            <pc:sldMk cId="1557134492" sldId="291"/>
            <ac:grpSpMk id="7" creationId="{9413F4DF-76D8-7DE8-5B27-C11A4C9AA0F4}"/>
          </ac:grpSpMkLst>
        </pc:grpChg>
        <pc:grpChg chg="add mod">
          <ac:chgData name="Jedreck Acquissa" userId="2c0a51b5-c593-469c-ad77-d17122690429" providerId="ADAL" clId="{C7F5CC39-BF92-4774-B0EB-68739C5B6256}" dt="2023-02-16T22:54:39.360" v="176" actId="164"/>
          <ac:grpSpMkLst>
            <pc:docMk/>
            <pc:sldMk cId="1557134492" sldId="291"/>
            <ac:grpSpMk id="10" creationId="{A833EB4B-FFCE-1F3A-67C2-EEC345C0486C}"/>
          </ac:grpSpMkLst>
        </pc:grpChg>
        <pc:grpChg chg="add mod">
          <ac:chgData name="Jedreck Acquissa" userId="2c0a51b5-c593-469c-ad77-d17122690429" providerId="ADAL" clId="{C7F5CC39-BF92-4774-B0EB-68739C5B6256}" dt="2023-02-16T22:56:19.179" v="177" actId="164"/>
          <ac:grpSpMkLst>
            <pc:docMk/>
            <pc:sldMk cId="1557134492" sldId="291"/>
            <ac:grpSpMk id="20" creationId="{F5829404-882E-52D1-B04B-7B289A83827E}"/>
          </ac:grpSpMkLst>
        </pc:grpChg>
        <pc:picChg chg="mod">
          <ac:chgData name="Jedreck Acquissa" userId="2c0a51b5-c593-469c-ad77-d17122690429" providerId="ADAL" clId="{C7F5CC39-BF92-4774-B0EB-68739C5B6256}" dt="2023-02-16T22:54:27.793" v="174" actId="164"/>
          <ac:picMkLst>
            <pc:docMk/>
            <pc:sldMk cId="1557134492" sldId="291"/>
            <ac:picMk id="2" creationId="{8986FBC9-7D1E-FA6A-27D6-316AFCE99664}"/>
          </ac:picMkLst>
        </pc:picChg>
        <pc:picChg chg="mod">
          <ac:chgData name="Jedreck Acquissa" userId="2c0a51b5-c593-469c-ad77-d17122690429" providerId="ADAL" clId="{C7F5CC39-BF92-4774-B0EB-68739C5B6256}" dt="2023-02-16T22:54:31.621" v="175" actId="164"/>
          <ac:picMkLst>
            <pc:docMk/>
            <pc:sldMk cId="1557134492" sldId="291"/>
            <ac:picMk id="6" creationId="{D1C299A5-E45C-5808-5C81-90428CFA98AA}"/>
          </ac:picMkLst>
        </pc:picChg>
        <pc:picChg chg="mod">
          <ac:chgData name="Jedreck Acquissa" userId="2c0a51b5-c593-469c-ad77-d17122690429" providerId="ADAL" clId="{C7F5CC39-BF92-4774-B0EB-68739C5B6256}" dt="2023-02-16T22:56:19.179" v="177" actId="164"/>
          <ac:picMkLst>
            <pc:docMk/>
            <pc:sldMk cId="1557134492" sldId="291"/>
            <ac:picMk id="9" creationId="{1FCDFF21-7C5A-2288-D8F7-778D68D2D8C8}"/>
          </ac:picMkLst>
        </pc:picChg>
        <pc:picChg chg="mod">
          <ac:chgData name="Jedreck Acquissa" userId="2c0a51b5-c593-469c-ad77-d17122690429" providerId="ADAL" clId="{C7F5CC39-BF92-4774-B0EB-68739C5B6256}" dt="2023-02-16T22:54:39.360" v="176" actId="164"/>
          <ac:picMkLst>
            <pc:docMk/>
            <pc:sldMk cId="1557134492" sldId="291"/>
            <ac:picMk id="11" creationId="{695ADD55-9920-C275-B94A-32943DA7854E}"/>
          </ac:picMkLst>
        </pc:picChg>
      </pc:sldChg>
      <pc:sldChg chg="addSp delSp modSp mod">
        <pc:chgData name="Jedreck Acquissa" userId="2c0a51b5-c593-469c-ad77-d17122690429" providerId="ADAL" clId="{C7F5CC39-BF92-4774-B0EB-68739C5B6256}" dt="2023-02-19T20:35:24.911" v="1752"/>
        <pc:sldMkLst>
          <pc:docMk/>
          <pc:sldMk cId="4199972958" sldId="292"/>
        </pc:sldMkLst>
        <pc:spChg chg="add mod">
          <ac:chgData name="Jedreck Acquissa" userId="2c0a51b5-c593-469c-ad77-d17122690429" providerId="ADAL" clId="{C7F5CC39-BF92-4774-B0EB-68739C5B6256}" dt="2023-02-19T20:35:24.911" v="1752"/>
          <ac:spMkLst>
            <pc:docMk/>
            <pc:sldMk cId="4199972958" sldId="292"/>
            <ac:spMk id="4" creationId="{C1672B11-6BF8-F433-9239-0EC59400DDB6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4199972958" sldId="292"/>
            <ac:spMk id="6" creationId="{3FF11E75-24B1-2626-7983-7C989720F8AD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4199972958" sldId="292"/>
            <ac:spMk id="7" creationId="{07C998E8-3E6C-3FC9-6099-05B267231E80}"/>
          </ac:spMkLst>
        </pc:spChg>
        <pc:spChg chg="mod">
          <ac:chgData name="Jedreck Acquissa" userId="2c0a51b5-c593-469c-ad77-d17122690429" providerId="ADAL" clId="{C7F5CC39-BF92-4774-B0EB-68739C5B6256}" dt="2023-02-19T17:13:31.013" v="284" actId="20577"/>
          <ac:spMkLst>
            <pc:docMk/>
            <pc:sldMk cId="4199972958" sldId="292"/>
            <ac:spMk id="44" creationId="{85B11679-DA74-4FF4-AD56-631D74624548}"/>
          </ac:spMkLst>
        </pc:spChg>
      </pc:sldChg>
      <pc:sldChg chg="addSp delSp modSp mod">
        <pc:chgData name="Jedreck Acquissa" userId="2c0a51b5-c593-469c-ad77-d17122690429" providerId="ADAL" clId="{C7F5CC39-BF92-4774-B0EB-68739C5B6256}" dt="2023-02-19T19:37:48.797" v="1280"/>
        <pc:sldMkLst>
          <pc:docMk/>
          <pc:sldMk cId="1456696548" sldId="295"/>
        </pc:sldMkLst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456696548" sldId="295"/>
            <ac:spMk id="2" creationId="{FB767D76-B986-2621-E785-52C9B20E2C07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456696548" sldId="295"/>
            <ac:spMk id="16" creationId="{84146B8D-CAE8-06F4-F652-475BF9531CB0}"/>
          </ac:spMkLst>
        </pc:spChg>
        <pc:spChg chg="mod">
          <ac:chgData name="Jedreck Acquissa" userId="2c0a51b5-c593-469c-ad77-d17122690429" providerId="ADAL" clId="{C7F5CC39-BF92-4774-B0EB-68739C5B6256}" dt="2023-02-16T23:50:41.208" v="253" actId="255"/>
          <ac:spMkLst>
            <pc:docMk/>
            <pc:sldMk cId="1456696548" sldId="295"/>
            <ac:spMk id="91" creationId="{389FD66B-044D-66B1-E451-7E3D159349E2}"/>
          </ac:spMkLst>
        </pc:spChg>
        <pc:spChg chg="mod topLvl">
          <ac:chgData name="Jedreck Acquissa" userId="2c0a51b5-c593-469c-ad77-d17122690429" providerId="ADAL" clId="{C7F5CC39-BF92-4774-B0EB-68739C5B6256}" dt="2023-02-16T23:50:55.910" v="255" actId="1076"/>
          <ac:spMkLst>
            <pc:docMk/>
            <pc:sldMk cId="1456696548" sldId="295"/>
            <ac:spMk id="113" creationId="{C6C98EF1-EA0B-1FA2-6FA8-35B3476BBBB1}"/>
          </ac:spMkLst>
        </pc:spChg>
        <pc:spChg chg="del mod">
          <ac:chgData name="Jedreck Acquissa" userId="2c0a51b5-c593-469c-ad77-d17122690429" providerId="ADAL" clId="{C7F5CC39-BF92-4774-B0EB-68739C5B6256}" dt="2023-02-16T22:29:49.118" v="34" actId="478"/>
          <ac:spMkLst>
            <pc:docMk/>
            <pc:sldMk cId="1456696548" sldId="295"/>
            <ac:spMk id="134" creationId="{5199EC8F-AB93-748F-F0B9-1CCFAA79FECA}"/>
          </ac:spMkLst>
        </pc:spChg>
        <pc:spChg chg="del mod">
          <ac:chgData name="Jedreck Acquissa" userId="2c0a51b5-c593-469c-ad77-d17122690429" providerId="ADAL" clId="{C7F5CC39-BF92-4774-B0EB-68739C5B6256}" dt="2023-02-16T22:30:19.598" v="42" actId="478"/>
          <ac:spMkLst>
            <pc:docMk/>
            <pc:sldMk cId="1456696548" sldId="295"/>
            <ac:spMk id="135" creationId="{CD1D7310-0755-7216-455D-DA8A1E26BACF}"/>
          </ac:spMkLst>
        </pc:spChg>
        <pc:spChg chg="del mod">
          <ac:chgData name="Jedreck Acquissa" userId="2c0a51b5-c593-469c-ad77-d17122690429" providerId="ADAL" clId="{C7F5CC39-BF92-4774-B0EB-68739C5B6256}" dt="2023-02-16T22:30:42.484" v="50" actId="478"/>
          <ac:spMkLst>
            <pc:docMk/>
            <pc:sldMk cId="1456696548" sldId="295"/>
            <ac:spMk id="136" creationId="{F93F6108-7F87-455D-8274-97A9508F4060}"/>
          </ac:spMkLst>
        </pc:spChg>
        <pc:spChg chg="del mod">
          <ac:chgData name="Jedreck Acquissa" userId="2c0a51b5-c593-469c-ad77-d17122690429" providerId="ADAL" clId="{C7F5CC39-BF92-4774-B0EB-68739C5B6256}" dt="2023-02-16T22:31:23.337" v="61" actId="478"/>
          <ac:spMkLst>
            <pc:docMk/>
            <pc:sldMk cId="1456696548" sldId="295"/>
            <ac:spMk id="137" creationId="{CA655434-8BD7-8FDF-147B-025FCB45B1FC}"/>
          </ac:spMkLst>
        </pc:spChg>
        <pc:spChg chg="del mod">
          <ac:chgData name="Jedreck Acquissa" userId="2c0a51b5-c593-469c-ad77-d17122690429" providerId="ADAL" clId="{C7F5CC39-BF92-4774-B0EB-68739C5B6256}" dt="2023-02-16T22:33:14.154" v="72" actId="478"/>
          <ac:spMkLst>
            <pc:docMk/>
            <pc:sldMk cId="1456696548" sldId="295"/>
            <ac:spMk id="138" creationId="{6AE1E322-64EE-DBC6-7B85-9559554EC679}"/>
          </ac:spMkLst>
        </pc:spChg>
        <pc:spChg chg="mod topLvl">
          <ac:chgData name="Jedreck Acquissa" userId="2c0a51b5-c593-469c-ad77-d17122690429" providerId="ADAL" clId="{C7F5CC39-BF92-4774-B0EB-68739C5B6256}" dt="2023-02-16T23:50:55.910" v="255" actId="1076"/>
          <ac:spMkLst>
            <pc:docMk/>
            <pc:sldMk cId="1456696548" sldId="295"/>
            <ac:spMk id="139" creationId="{64CFE0F7-484F-A951-A442-FE436DB8ACE0}"/>
          </ac:spMkLst>
        </pc:spChg>
        <pc:spChg chg="mod">
          <ac:chgData name="Jedreck Acquissa" userId="2c0a51b5-c593-469c-ad77-d17122690429" providerId="ADAL" clId="{C7F5CC39-BF92-4774-B0EB-68739C5B6256}" dt="2023-02-16T23:50:55.910" v="255" actId="1076"/>
          <ac:spMkLst>
            <pc:docMk/>
            <pc:sldMk cId="1456696548" sldId="295"/>
            <ac:spMk id="140" creationId="{7FE7622C-2FBF-0042-0356-AA7F87049E69}"/>
          </ac:spMkLst>
        </pc:spChg>
        <pc:spChg chg="mod">
          <ac:chgData name="Jedreck Acquissa" userId="2c0a51b5-c593-469c-ad77-d17122690429" providerId="ADAL" clId="{C7F5CC39-BF92-4774-B0EB-68739C5B6256}" dt="2023-02-16T23:50:55.910" v="255" actId="1076"/>
          <ac:spMkLst>
            <pc:docMk/>
            <pc:sldMk cId="1456696548" sldId="295"/>
            <ac:spMk id="141" creationId="{AC2CCE4E-B717-3711-D708-589233406CA6}"/>
          </ac:spMkLst>
        </pc:spChg>
        <pc:spChg chg="mod">
          <ac:chgData name="Jedreck Acquissa" userId="2c0a51b5-c593-469c-ad77-d17122690429" providerId="ADAL" clId="{C7F5CC39-BF92-4774-B0EB-68739C5B6256}" dt="2023-02-16T23:50:55.910" v="255" actId="1076"/>
          <ac:spMkLst>
            <pc:docMk/>
            <pc:sldMk cId="1456696548" sldId="295"/>
            <ac:spMk id="142" creationId="{94D6F163-5920-2621-A66C-6996C73A07C0}"/>
          </ac:spMkLst>
        </pc:spChg>
        <pc:spChg chg="mod">
          <ac:chgData name="Jedreck Acquissa" userId="2c0a51b5-c593-469c-ad77-d17122690429" providerId="ADAL" clId="{C7F5CC39-BF92-4774-B0EB-68739C5B6256}" dt="2023-02-16T23:50:55.910" v="255" actId="1076"/>
          <ac:spMkLst>
            <pc:docMk/>
            <pc:sldMk cId="1456696548" sldId="295"/>
            <ac:spMk id="143" creationId="{0796D178-05C5-82AF-F3FE-08A4CA2E9236}"/>
          </ac:spMkLst>
        </pc:spChg>
        <pc:grpChg chg="add del mod">
          <ac:chgData name="Jedreck Acquissa" userId="2c0a51b5-c593-469c-ad77-d17122690429" providerId="ADAL" clId="{C7F5CC39-BF92-4774-B0EB-68739C5B6256}" dt="2023-02-16T22:35:26.559" v="82" actId="165"/>
          <ac:grpSpMkLst>
            <pc:docMk/>
            <pc:sldMk cId="1456696548" sldId="295"/>
            <ac:grpSpMk id="2" creationId="{A6A66EC5-0B1C-4D49-B064-953857E91060}"/>
          </ac:grpSpMkLst>
        </pc:grpChg>
        <pc:grpChg chg="add del mod">
          <ac:chgData name="Jedreck Acquissa" userId="2c0a51b5-c593-469c-ad77-d17122690429" providerId="ADAL" clId="{C7F5CC39-BF92-4774-B0EB-68739C5B6256}" dt="2023-02-16T22:39:58.164" v="111" actId="165"/>
          <ac:grpSpMkLst>
            <pc:docMk/>
            <pc:sldMk cId="1456696548" sldId="295"/>
            <ac:grpSpMk id="2" creationId="{F30917DB-D280-3D32-AD88-B3DB0BF77DA3}"/>
          </ac:grpSpMkLst>
        </pc:grpChg>
        <pc:grpChg chg="add mod topLvl">
          <ac:chgData name="Jedreck Acquissa" userId="2c0a51b5-c593-469c-ad77-d17122690429" providerId="ADAL" clId="{C7F5CC39-BF92-4774-B0EB-68739C5B6256}" dt="2023-02-16T23:50:55.910" v="255" actId="1076"/>
          <ac:grpSpMkLst>
            <pc:docMk/>
            <pc:sldMk cId="1456696548" sldId="295"/>
            <ac:grpSpMk id="11" creationId="{19DAC44D-72E2-641C-02F1-6727AF7A7F7A}"/>
          </ac:grpSpMkLst>
        </pc:grpChg>
        <pc:grpChg chg="del mod">
          <ac:chgData name="Jedreck Acquissa" userId="2c0a51b5-c593-469c-ad77-d17122690429" providerId="ADAL" clId="{C7F5CC39-BF92-4774-B0EB-68739C5B6256}" dt="2023-02-16T22:28:01.429" v="19" actId="165"/>
          <ac:grpSpMkLst>
            <pc:docMk/>
            <pc:sldMk cId="1456696548" sldId="295"/>
            <ac:grpSpMk id="11" creationId="{67C2A41B-C511-6EAA-5468-7473105EB88E}"/>
          </ac:grpSpMkLst>
        </pc:grpChg>
        <pc:grpChg chg="add mod topLvl">
          <ac:chgData name="Jedreck Acquissa" userId="2c0a51b5-c593-469c-ad77-d17122690429" providerId="ADAL" clId="{C7F5CC39-BF92-4774-B0EB-68739C5B6256}" dt="2023-02-16T23:50:55.910" v="255" actId="1076"/>
          <ac:grpSpMkLst>
            <pc:docMk/>
            <pc:sldMk cId="1456696548" sldId="295"/>
            <ac:grpSpMk id="12" creationId="{0978D6B1-5068-90A9-3C14-E228A4A39D82}"/>
          </ac:grpSpMkLst>
        </pc:grpChg>
        <pc:grpChg chg="add mod topLvl">
          <ac:chgData name="Jedreck Acquissa" userId="2c0a51b5-c593-469c-ad77-d17122690429" providerId="ADAL" clId="{C7F5CC39-BF92-4774-B0EB-68739C5B6256}" dt="2023-02-16T23:50:55.910" v="255" actId="1076"/>
          <ac:grpSpMkLst>
            <pc:docMk/>
            <pc:sldMk cId="1456696548" sldId="295"/>
            <ac:grpSpMk id="13" creationId="{734295A8-4AEE-6685-CC5E-E79E98FF85D8}"/>
          </ac:grpSpMkLst>
        </pc:grpChg>
        <pc:grpChg chg="add mod topLvl">
          <ac:chgData name="Jedreck Acquissa" userId="2c0a51b5-c593-469c-ad77-d17122690429" providerId="ADAL" clId="{C7F5CC39-BF92-4774-B0EB-68739C5B6256}" dt="2023-02-16T23:50:55.910" v="255" actId="1076"/>
          <ac:grpSpMkLst>
            <pc:docMk/>
            <pc:sldMk cId="1456696548" sldId="295"/>
            <ac:grpSpMk id="14" creationId="{B50663F7-8D2C-D90F-1A6A-89F44A463044}"/>
          </ac:grpSpMkLst>
        </pc:grpChg>
        <pc:grpChg chg="add mod topLvl">
          <ac:chgData name="Jedreck Acquissa" userId="2c0a51b5-c593-469c-ad77-d17122690429" providerId="ADAL" clId="{C7F5CC39-BF92-4774-B0EB-68739C5B6256}" dt="2023-02-16T23:50:55.910" v="255" actId="1076"/>
          <ac:grpSpMkLst>
            <pc:docMk/>
            <pc:sldMk cId="1456696548" sldId="295"/>
            <ac:grpSpMk id="15" creationId="{8FFB0D40-0CD9-EA3D-C68B-F0D5F79D73EC}"/>
          </ac:grpSpMkLst>
        </pc:grpChg>
        <pc:grpChg chg="add del mod">
          <ac:chgData name="Jedreck Acquissa" userId="2c0a51b5-c593-469c-ad77-d17122690429" providerId="ADAL" clId="{C7F5CC39-BF92-4774-B0EB-68739C5B6256}" dt="2023-02-16T22:46:03.512" v="141" actId="165"/>
          <ac:grpSpMkLst>
            <pc:docMk/>
            <pc:sldMk cId="1456696548" sldId="295"/>
            <ac:grpSpMk id="16" creationId="{D389780F-DC28-48F6-6ADB-54B510BC3E97}"/>
          </ac:grpSpMkLst>
        </pc:grpChg>
        <pc:grpChg chg="add mod">
          <ac:chgData name="Jedreck Acquissa" userId="2c0a51b5-c593-469c-ad77-d17122690429" providerId="ADAL" clId="{C7F5CC39-BF92-4774-B0EB-68739C5B6256}" dt="2023-02-16T23:50:55.910" v="255" actId="1076"/>
          <ac:grpSpMkLst>
            <pc:docMk/>
            <pc:sldMk cId="1456696548" sldId="295"/>
            <ac:grpSpMk id="17" creationId="{295FA534-4530-1429-B9B0-670A69BEB9F7}"/>
          </ac:grpSpMkLst>
        </pc:grpChg>
        <pc:picChg chg="mod topLvl">
          <ac:chgData name="Jedreck Acquissa" userId="2c0a51b5-c593-469c-ad77-d17122690429" providerId="ADAL" clId="{C7F5CC39-BF92-4774-B0EB-68739C5B6256}" dt="2023-02-16T23:50:55.910" v="255" actId="1076"/>
          <ac:picMkLst>
            <pc:docMk/>
            <pc:sldMk cId="1456696548" sldId="295"/>
            <ac:picMk id="3" creationId="{CF7953B0-6B82-EB45-B91D-FCFBD5206D13}"/>
          </ac:picMkLst>
        </pc:picChg>
        <pc:picChg chg="mod topLvl">
          <ac:chgData name="Jedreck Acquissa" userId="2c0a51b5-c593-469c-ad77-d17122690429" providerId="ADAL" clId="{C7F5CC39-BF92-4774-B0EB-68739C5B6256}" dt="2023-02-16T23:50:55.910" v="255" actId="1076"/>
          <ac:picMkLst>
            <pc:docMk/>
            <pc:sldMk cId="1456696548" sldId="295"/>
            <ac:picMk id="6" creationId="{FBCA54A3-8BD7-46CD-5C05-5A2BF7BCB514}"/>
          </ac:picMkLst>
        </pc:picChg>
        <pc:picChg chg="mod topLvl">
          <ac:chgData name="Jedreck Acquissa" userId="2c0a51b5-c593-469c-ad77-d17122690429" providerId="ADAL" clId="{C7F5CC39-BF92-4774-B0EB-68739C5B6256}" dt="2023-02-16T23:50:55.910" v="255" actId="1076"/>
          <ac:picMkLst>
            <pc:docMk/>
            <pc:sldMk cId="1456696548" sldId="295"/>
            <ac:picMk id="7" creationId="{8E24B675-CC5B-1C7B-460C-4DAAA821AE4B}"/>
          </ac:picMkLst>
        </pc:picChg>
        <pc:picChg chg="mod topLvl">
          <ac:chgData name="Jedreck Acquissa" userId="2c0a51b5-c593-469c-ad77-d17122690429" providerId="ADAL" clId="{C7F5CC39-BF92-4774-B0EB-68739C5B6256}" dt="2023-02-16T23:50:55.910" v="255" actId="1076"/>
          <ac:picMkLst>
            <pc:docMk/>
            <pc:sldMk cId="1456696548" sldId="295"/>
            <ac:picMk id="9" creationId="{A6D0EEBC-9B07-5BB3-B17C-D541906332F6}"/>
          </ac:picMkLst>
        </pc:picChg>
        <pc:cxnChg chg="mod">
          <ac:chgData name="Jedreck Acquissa" userId="2c0a51b5-c593-469c-ad77-d17122690429" providerId="ADAL" clId="{C7F5CC39-BF92-4774-B0EB-68739C5B6256}" dt="2023-02-16T23:51:15.989" v="256" actId="208"/>
          <ac:cxnSpMkLst>
            <pc:docMk/>
            <pc:sldMk cId="1456696548" sldId="295"/>
            <ac:cxnSpMk id="93" creationId="{FB649490-06DE-9504-3FB5-42277254F793}"/>
          </ac:cxnSpMkLst>
        </pc:cxnChg>
      </pc:sldChg>
      <pc:sldChg chg="addSp delSp modSp">
        <pc:chgData name="Jedreck Acquissa" userId="2c0a51b5-c593-469c-ad77-d17122690429" providerId="ADAL" clId="{C7F5CC39-BF92-4774-B0EB-68739C5B6256}" dt="2023-02-19T20:36:00.476" v="1766"/>
        <pc:sldMkLst>
          <pc:docMk/>
          <pc:sldMk cId="1741756122" sldId="296"/>
        </pc:sldMkLst>
        <pc:spChg chg="add mod">
          <ac:chgData name="Jedreck Acquissa" userId="2c0a51b5-c593-469c-ad77-d17122690429" providerId="ADAL" clId="{C7F5CC39-BF92-4774-B0EB-68739C5B6256}" dt="2023-02-19T20:36:00.476" v="1766"/>
          <ac:spMkLst>
            <pc:docMk/>
            <pc:sldMk cId="1741756122" sldId="296"/>
            <ac:spMk id="5" creationId="{3387101F-CE8A-C06F-94AA-0DD8BCA8352F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741756122" sldId="296"/>
            <ac:spMk id="7" creationId="{A9871974-4EB1-5354-FA0F-C3189441BE3C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741756122" sldId="296"/>
            <ac:spMk id="10" creationId="{7837492F-E67C-0EEE-1F5C-68DB994F7A2F}"/>
          </ac:spMkLst>
        </pc:spChg>
      </pc:sldChg>
      <pc:sldChg chg="delSp modSp mod">
        <pc:chgData name="Jedreck Acquissa" userId="2c0a51b5-c593-469c-ad77-d17122690429" providerId="ADAL" clId="{C7F5CC39-BF92-4774-B0EB-68739C5B6256}" dt="2023-02-19T19:37:48.797" v="1280"/>
        <pc:sldMkLst>
          <pc:docMk/>
          <pc:sldMk cId="122901741" sldId="316"/>
        </pc:sldMkLst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22901741" sldId="316"/>
            <ac:spMk id="2" creationId="{1F76EDB4-1910-FFC0-1957-5B27EF8F663A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22901741" sldId="316"/>
            <ac:spMk id="3" creationId="{1585010E-7C30-350B-8AF9-4CCA8579D48A}"/>
          </ac:spMkLst>
        </pc:spChg>
        <pc:cxnChg chg="mod">
          <ac:chgData name="Jedreck Acquissa" userId="2c0a51b5-c593-469c-ad77-d17122690429" providerId="ADAL" clId="{C7F5CC39-BF92-4774-B0EB-68739C5B6256}" dt="2023-02-16T23:20:33.013" v="205" actId="208"/>
          <ac:cxnSpMkLst>
            <pc:docMk/>
            <pc:sldMk cId="122901741" sldId="316"/>
            <ac:cxnSpMk id="5" creationId="{31498C7D-16DD-DB7F-4AD9-71DFD8A5FD09}"/>
          </ac:cxnSpMkLst>
        </pc:cxnChg>
      </pc:sldChg>
      <pc:sldChg chg="delSp">
        <pc:chgData name="Jedreck Acquissa" userId="2c0a51b5-c593-469c-ad77-d17122690429" providerId="ADAL" clId="{C7F5CC39-BF92-4774-B0EB-68739C5B6256}" dt="2023-02-19T19:37:48.797" v="1280"/>
        <pc:sldMkLst>
          <pc:docMk/>
          <pc:sldMk cId="2170544408" sldId="320"/>
        </pc:sldMkLst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2170544408" sldId="320"/>
            <ac:spMk id="2" creationId="{D71F5713-6B55-30F9-1B4A-76B11E9EBC42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2170544408" sldId="320"/>
            <ac:spMk id="3" creationId="{757D93F5-09D2-AD9B-0915-ACE899C6AACD}"/>
          </ac:spMkLst>
        </pc:spChg>
      </pc:sldChg>
      <pc:sldChg chg="addSp delSp modSp del mod">
        <pc:chgData name="Jedreck Acquissa" userId="2c0a51b5-c593-469c-ad77-d17122690429" providerId="ADAL" clId="{C7F5CC39-BF92-4774-B0EB-68739C5B6256}" dt="2023-02-19T20:58:43.451" v="1908" actId="47"/>
        <pc:sldMkLst>
          <pc:docMk/>
          <pc:sldMk cId="1984298930" sldId="338"/>
        </pc:sldMkLst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984298930" sldId="338"/>
            <ac:spMk id="6" creationId="{12D599EB-651D-E191-7E6A-CEB7A072BC19}"/>
          </ac:spMkLst>
        </pc:spChg>
        <pc:spChg chg="add mod">
          <ac:chgData name="Jedreck Acquissa" userId="2c0a51b5-c593-469c-ad77-d17122690429" providerId="ADAL" clId="{C7F5CC39-BF92-4774-B0EB-68739C5B6256}" dt="2023-02-19T20:35:36.901" v="1755"/>
          <ac:spMkLst>
            <pc:docMk/>
            <pc:sldMk cId="1984298930" sldId="338"/>
            <ac:spMk id="6" creationId="{6BB9B83A-C094-834C-F14F-DEB7FAB768A4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984298930" sldId="338"/>
            <ac:spMk id="7" creationId="{9B0CE3F5-03A3-A770-1F02-D2637DF306B1}"/>
          </ac:spMkLst>
        </pc:spChg>
        <pc:picChg chg="mod">
          <ac:chgData name="Jedreck Acquissa" userId="2c0a51b5-c593-469c-ad77-d17122690429" providerId="ADAL" clId="{C7F5CC39-BF92-4774-B0EB-68739C5B6256}" dt="2023-02-19T20:25:58.352" v="1647" actId="1076"/>
          <ac:picMkLst>
            <pc:docMk/>
            <pc:sldMk cId="1984298930" sldId="338"/>
            <ac:picMk id="10" creationId="{E74FE81A-8DA8-EE1C-FD4C-80A52ACDE894}"/>
          </ac:picMkLst>
        </pc:picChg>
        <pc:cxnChg chg="add mod">
          <ac:chgData name="Jedreck Acquissa" userId="2c0a51b5-c593-469c-ad77-d17122690429" providerId="ADAL" clId="{C7F5CC39-BF92-4774-B0EB-68739C5B6256}" dt="2023-02-19T20:26:33.288" v="1649" actId="1076"/>
          <ac:cxnSpMkLst>
            <pc:docMk/>
            <pc:sldMk cId="1984298930" sldId="338"/>
            <ac:cxnSpMk id="5" creationId="{369F8A45-F54B-8FF7-6894-2BC30D7557FB}"/>
          </ac:cxnSpMkLst>
        </pc:cxnChg>
      </pc:sldChg>
      <pc:sldChg chg="addSp delSp modSp add del mod ord modTransition modAnim">
        <pc:chgData name="Jedreck Acquissa" userId="2c0a51b5-c593-469c-ad77-d17122690429" providerId="ADAL" clId="{C7F5CC39-BF92-4774-B0EB-68739C5B6256}" dt="2023-03-06T06:51:02.941" v="5368" actId="1076"/>
        <pc:sldMkLst>
          <pc:docMk/>
          <pc:sldMk cId="2701967808" sldId="346"/>
        </pc:sldMkLst>
        <pc:spChg chg="mod">
          <ac:chgData name="Jedreck Acquissa" userId="2c0a51b5-c593-469c-ad77-d17122690429" providerId="ADAL" clId="{C7F5CC39-BF92-4774-B0EB-68739C5B6256}" dt="2023-02-19T18:17:09.992" v="642" actId="20577"/>
          <ac:spMkLst>
            <pc:docMk/>
            <pc:sldMk cId="2701967808" sldId="346"/>
            <ac:spMk id="2" creationId="{61E709B1-AAF6-936B-E585-A93F60958494}"/>
          </ac:spMkLst>
        </pc:spChg>
        <pc:spChg chg="add mod ord">
          <ac:chgData name="Jedreck Acquissa" userId="2c0a51b5-c593-469c-ad77-d17122690429" providerId="ADAL" clId="{C7F5CC39-BF92-4774-B0EB-68739C5B6256}" dt="2023-02-19T23:51:08.105" v="2649" actId="14100"/>
          <ac:spMkLst>
            <pc:docMk/>
            <pc:sldMk cId="2701967808" sldId="346"/>
            <ac:spMk id="7" creationId="{B645C883-AA7A-FFEB-122D-816A8310DBB6}"/>
          </ac:spMkLst>
        </pc:spChg>
        <pc:spChg chg="add mod">
          <ac:chgData name="Jedreck Acquissa" userId="2c0a51b5-c593-469c-ad77-d17122690429" providerId="ADAL" clId="{C7F5CC39-BF92-4774-B0EB-68739C5B6256}" dt="2023-03-06T06:44:29.160" v="5337" actId="1076"/>
          <ac:spMkLst>
            <pc:docMk/>
            <pc:sldMk cId="2701967808" sldId="346"/>
            <ac:spMk id="8" creationId="{8889AAF5-6B39-0F60-8B69-6026C85AE0D4}"/>
          </ac:spMkLst>
        </pc:spChg>
        <pc:spChg chg="add mod">
          <ac:chgData name="Jedreck Acquissa" userId="2c0a51b5-c593-469c-ad77-d17122690429" providerId="ADAL" clId="{C7F5CC39-BF92-4774-B0EB-68739C5B6256}" dt="2023-03-06T06:44:29.160" v="5337" actId="1076"/>
          <ac:spMkLst>
            <pc:docMk/>
            <pc:sldMk cId="2701967808" sldId="346"/>
            <ac:spMk id="9" creationId="{F17F57CA-B781-0A8C-08F3-7A3939ECA0C1}"/>
          </ac:spMkLst>
        </pc:spChg>
        <pc:spChg chg="add del mod">
          <ac:chgData name="Jedreck Acquissa" userId="2c0a51b5-c593-469c-ad77-d17122690429" providerId="ADAL" clId="{C7F5CC39-BF92-4774-B0EB-68739C5B6256}" dt="2023-03-06T06:49:53.868" v="5358" actId="478"/>
          <ac:spMkLst>
            <pc:docMk/>
            <pc:sldMk cId="2701967808" sldId="346"/>
            <ac:spMk id="10" creationId="{C1D09017-E262-F1F6-84CB-32A35FD9103A}"/>
          </ac:spMkLst>
        </pc:spChg>
        <pc:spChg chg="mod">
          <ac:chgData name="Jedreck Acquissa" userId="2c0a51b5-c593-469c-ad77-d17122690429" providerId="ADAL" clId="{C7F5CC39-BF92-4774-B0EB-68739C5B6256}" dt="2023-02-19T17:31:15.312" v="342"/>
          <ac:spMkLst>
            <pc:docMk/>
            <pc:sldMk cId="2701967808" sldId="346"/>
            <ac:spMk id="11" creationId="{84240A46-2C9D-8A50-73E4-0243EEBD839C}"/>
          </ac:spMkLst>
        </pc:spChg>
        <pc:spChg chg="add mod">
          <ac:chgData name="Jedreck Acquissa" userId="2c0a51b5-c593-469c-ad77-d17122690429" providerId="ADAL" clId="{C7F5CC39-BF92-4774-B0EB-68739C5B6256}" dt="2023-03-06T06:44:29.160" v="5337" actId="1076"/>
          <ac:spMkLst>
            <pc:docMk/>
            <pc:sldMk cId="2701967808" sldId="346"/>
            <ac:spMk id="11" creationId="{D0BEC728-FBC3-8EC1-A9CC-E11024E913DB}"/>
          </ac:spMkLst>
        </pc:spChg>
        <pc:spChg chg="mod">
          <ac:chgData name="Jedreck Acquissa" userId="2c0a51b5-c593-469c-ad77-d17122690429" providerId="ADAL" clId="{C7F5CC39-BF92-4774-B0EB-68739C5B6256}" dt="2023-02-19T17:31:15.312" v="342"/>
          <ac:spMkLst>
            <pc:docMk/>
            <pc:sldMk cId="2701967808" sldId="346"/>
            <ac:spMk id="12" creationId="{88940E2B-FB7A-41E9-E374-C33AEC85C9C7}"/>
          </ac:spMkLst>
        </pc:spChg>
        <pc:spChg chg="add mod">
          <ac:chgData name="Jedreck Acquissa" userId="2c0a51b5-c593-469c-ad77-d17122690429" providerId="ADAL" clId="{C7F5CC39-BF92-4774-B0EB-68739C5B6256}" dt="2023-03-06T06:51:02.941" v="5368" actId="1076"/>
          <ac:spMkLst>
            <pc:docMk/>
            <pc:sldMk cId="2701967808" sldId="346"/>
            <ac:spMk id="13" creationId="{BF912F25-CC97-08D1-8D07-6BADD5B5DCF5}"/>
          </ac:spMkLst>
        </pc:spChg>
        <pc:spChg chg="mod">
          <ac:chgData name="Jedreck Acquissa" userId="2c0a51b5-c593-469c-ad77-d17122690429" providerId="ADAL" clId="{C7F5CC39-BF92-4774-B0EB-68739C5B6256}" dt="2023-02-19T17:31:15.312" v="342"/>
          <ac:spMkLst>
            <pc:docMk/>
            <pc:sldMk cId="2701967808" sldId="346"/>
            <ac:spMk id="19" creationId="{038AD10D-E783-4A45-1037-F385BA991ED2}"/>
          </ac:spMkLst>
        </pc:spChg>
        <pc:spChg chg="mod">
          <ac:chgData name="Jedreck Acquissa" userId="2c0a51b5-c593-469c-ad77-d17122690429" providerId="ADAL" clId="{C7F5CC39-BF92-4774-B0EB-68739C5B6256}" dt="2023-02-19T17:31:15.312" v="342"/>
          <ac:spMkLst>
            <pc:docMk/>
            <pc:sldMk cId="2701967808" sldId="346"/>
            <ac:spMk id="20" creationId="{73ADC65C-789A-2E37-ED77-AE2EA8257E38}"/>
          </ac:spMkLst>
        </pc:spChg>
        <pc:spChg chg="mod">
          <ac:chgData name="Jedreck Acquissa" userId="2c0a51b5-c593-469c-ad77-d17122690429" providerId="ADAL" clId="{C7F5CC39-BF92-4774-B0EB-68739C5B6256}" dt="2023-02-19T17:31:15.312" v="342"/>
          <ac:spMkLst>
            <pc:docMk/>
            <pc:sldMk cId="2701967808" sldId="346"/>
            <ac:spMk id="21" creationId="{A01A372C-1600-428C-D97B-25BF3F73D276}"/>
          </ac:spMkLst>
        </pc:spChg>
        <pc:spChg chg="mod">
          <ac:chgData name="Jedreck Acquissa" userId="2c0a51b5-c593-469c-ad77-d17122690429" providerId="ADAL" clId="{C7F5CC39-BF92-4774-B0EB-68739C5B6256}" dt="2023-02-19T17:31:15.312" v="342"/>
          <ac:spMkLst>
            <pc:docMk/>
            <pc:sldMk cId="2701967808" sldId="346"/>
            <ac:spMk id="22" creationId="{86AEE1CA-B831-DB23-0B3B-6274EEF094FE}"/>
          </ac:spMkLst>
        </pc:spChg>
        <pc:spChg chg="mod">
          <ac:chgData name="Jedreck Acquissa" userId="2c0a51b5-c593-469c-ad77-d17122690429" providerId="ADAL" clId="{C7F5CC39-BF92-4774-B0EB-68739C5B6256}" dt="2023-02-19T17:31:15.312" v="342"/>
          <ac:spMkLst>
            <pc:docMk/>
            <pc:sldMk cId="2701967808" sldId="346"/>
            <ac:spMk id="23" creationId="{26133FC7-998A-ACAF-8556-29B2D9B8C660}"/>
          </ac:spMkLst>
        </pc:spChg>
        <pc:spChg chg="mod">
          <ac:chgData name="Jedreck Acquissa" userId="2c0a51b5-c593-469c-ad77-d17122690429" providerId="ADAL" clId="{C7F5CC39-BF92-4774-B0EB-68739C5B6256}" dt="2023-02-19T17:31:15.312" v="342"/>
          <ac:spMkLst>
            <pc:docMk/>
            <pc:sldMk cId="2701967808" sldId="346"/>
            <ac:spMk id="24" creationId="{C4DC5681-CC12-F0CA-3CFE-0707870091E5}"/>
          </ac:spMkLst>
        </pc:spChg>
        <pc:spChg chg="mod">
          <ac:chgData name="Jedreck Acquissa" userId="2c0a51b5-c593-469c-ad77-d17122690429" providerId="ADAL" clId="{C7F5CC39-BF92-4774-B0EB-68739C5B6256}" dt="2023-02-19T17:31:15.312" v="342"/>
          <ac:spMkLst>
            <pc:docMk/>
            <pc:sldMk cId="2701967808" sldId="346"/>
            <ac:spMk id="25" creationId="{2F22F1F6-5AE9-8CE0-3DCF-1ED92419EF37}"/>
          </ac:spMkLst>
        </pc:spChg>
        <pc:spChg chg="mod">
          <ac:chgData name="Jedreck Acquissa" userId="2c0a51b5-c593-469c-ad77-d17122690429" providerId="ADAL" clId="{C7F5CC39-BF92-4774-B0EB-68739C5B6256}" dt="2023-02-19T17:31:15.312" v="342"/>
          <ac:spMkLst>
            <pc:docMk/>
            <pc:sldMk cId="2701967808" sldId="346"/>
            <ac:spMk id="26" creationId="{8F7BCDE7-5DB9-B109-6977-4452974AEADB}"/>
          </ac:spMkLst>
        </pc:spChg>
        <pc:spChg chg="mod">
          <ac:chgData name="Jedreck Acquissa" userId="2c0a51b5-c593-469c-ad77-d17122690429" providerId="ADAL" clId="{C7F5CC39-BF92-4774-B0EB-68739C5B6256}" dt="2023-02-19T17:31:15.312" v="342"/>
          <ac:spMkLst>
            <pc:docMk/>
            <pc:sldMk cId="2701967808" sldId="346"/>
            <ac:spMk id="27" creationId="{C179E77E-AD6E-A4F2-DBC4-7A75B7F495D3}"/>
          </ac:spMkLst>
        </pc:spChg>
        <pc:spChg chg="mod">
          <ac:chgData name="Jedreck Acquissa" userId="2c0a51b5-c593-469c-ad77-d17122690429" providerId="ADAL" clId="{C7F5CC39-BF92-4774-B0EB-68739C5B6256}" dt="2023-02-19T17:31:15.312" v="342"/>
          <ac:spMkLst>
            <pc:docMk/>
            <pc:sldMk cId="2701967808" sldId="346"/>
            <ac:spMk id="28" creationId="{8707180C-FDF2-7462-B758-0516D2DEC37A}"/>
          </ac:spMkLst>
        </pc:spChg>
        <pc:spChg chg="mod">
          <ac:chgData name="Jedreck Acquissa" userId="2c0a51b5-c593-469c-ad77-d17122690429" providerId="ADAL" clId="{C7F5CC39-BF92-4774-B0EB-68739C5B6256}" dt="2023-02-19T17:35:17.880" v="373" actId="207"/>
          <ac:spMkLst>
            <pc:docMk/>
            <pc:sldMk cId="2701967808" sldId="346"/>
            <ac:spMk id="30" creationId="{4DC1EA23-3B49-7308-753C-0A324D1D86F3}"/>
          </ac:spMkLst>
        </pc:spChg>
        <pc:spChg chg="mod">
          <ac:chgData name="Jedreck Acquissa" userId="2c0a51b5-c593-469c-ad77-d17122690429" providerId="ADAL" clId="{C7F5CC39-BF92-4774-B0EB-68739C5B6256}" dt="2023-02-19T17:35:17.880" v="373" actId="207"/>
          <ac:spMkLst>
            <pc:docMk/>
            <pc:sldMk cId="2701967808" sldId="346"/>
            <ac:spMk id="31" creationId="{03D7ED8D-7D4C-6F5D-E3EC-43F0F6116649}"/>
          </ac:spMkLst>
        </pc:spChg>
        <pc:spChg chg="mod">
          <ac:chgData name="Jedreck Acquissa" userId="2c0a51b5-c593-469c-ad77-d17122690429" providerId="ADAL" clId="{C7F5CC39-BF92-4774-B0EB-68739C5B6256}" dt="2023-02-19T17:35:17.880" v="373" actId="207"/>
          <ac:spMkLst>
            <pc:docMk/>
            <pc:sldMk cId="2701967808" sldId="346"/>
            <ac:spMk id="37" creationId="{DB6E5A37-926E-1738-B521-7A21D0B1D9A3}"/>
          </ac:spMkLst>
        </pc:spChg>
        <pc:spChg chg="mod">
          <ac:chgData name="Jedreck Acquissa" userId="2c0a51b5-c593-469c-ad77-d17122690429" providerId="ADAL" clId="{C7F5CC39-BF92-4774-B0EB-68739C5B6256}" dt="2023-02-19T17:35:17.880" v="373" actId="207"/>
          <ac:spMkLst>
            <pc:docMk/>
            <pc:sldMk cId="2701967808" sldId="346"/>
            <ac:spMk id="38" creationId="{4AAEF502-B589-EC53-1316-A70134BB5A7C}"/>
          </ac:spMkLst>
        </pc:spChg>
        <pc:spChg chg="mod">
          <ac:chgData name="Jedreck Acquissa" userId="2c0a51b5-c593-469c-ad77-d17122690429" providerId="ADAL" clId="{C7F5CC39-BF92-4774-B0EB-68739C5B6256}" dt="2023-02-19T17:35:17.880" v="373" actId="207"/>
          <ac:spMkLst>
            <pc:docMk/>
            <pc:sldMk cId="2701967808" sldId="346"/>
            <ac:spMk id="39" creationId="{1908B98C-F89B-5D41-14FE-3F9A8E8253DA}"/>
          </ac:spMkLst>
        </pc:spChg>
        <pc:spChg chg="mod">
          <ac:chgData name="Jedreck Acquissa" userId="2c0a51b5-c593-469c-ad77-d17122690429" providerId="ADAL" clId="{C7F5CC39-BF92-4774-B0EB-68739C5B6256}" dt="2023-02-19T17:35:17.880" v="373" actId="207"/>
          <ac:spMkLst>
            <pc:docMk/>
            <pc:sldMk cId="2701967808" sldId="346"/>
            <ac:spMk id="40" creationId="{7D3886D2-4369-CAA1-6E95-95635EC70F4B}"/>
          </ac:spMkLst>
        </pc:spChg>
        <pc:spChg chg="mod">
          <ac:chgData name="Jedreck Acquissa" userId="2c0a51b5-c593-469c-ad77-d17122690429" providerId="ADAL" clId="{C7F5CC39-BF92-4774-B0EB-68739C5B6256}" dt="2023-02-19T17:35:17.880" v="373" actId="207"/>
          <ac:spMkLst>
            <pc:docMk/>
            <pc:sldMk cId="2701967808" sldId="346"/>
            <ac:spMk id="41" creationId="{4DAFA2C0-C7B1-E60B-8D8E-B2466164D4BE}"/>
          </ac:spMkLst>
        </pc:spChg>
        <pc:spChg chg="mod">
          <ac:chgData name="Jedreck Acquissa" userId="2c0a51b5-c593-469c-ad77-d17122690429" providerId="ADAL" clId="{C7F5CC39-BF92-4774-B0EB-68739C5B6256}" dt="2023-02-19T17:35:17.880" v="373" actId="207"/>
          <ac:spMkLst>
            <pc:docMk/>
            <pc:sldMk cId="2701967808" sldId="346"/>
            <ac:spMk id="42" creationId="{6D346A76-986E-95CF-E2DD-5F77E38E8DFC}"/>
          </ac:spMkLst>
        </pc:spChg>
        <pc:spChg chg="mod">
          <ac:chgData name="Jedreck Acquissa" userId="2c0a51b5-c593-469c-ad77-d17122690429" providerId="ADAL" clId="{C7F5CC39-BF92-4774-B0EB-68739C5B6256}" dt="2023-02-19T17:35:17.880" v="373" actId="207"/>
          <ac:spMkLst>
            <pc:docMk/>
            <pc:sldMk cId="2701967808" sldId="346"/>
            <ac:spMk id="43" creationId="{E55E8BC9-24C4-EB08-E3C5-7A69532D93BE}"/>
          </ac:spMkLst>
        </pc:spChg>
        <pc:spChg chg="mod">
          <ac:chgData name="Jedreck Acquissa" userId="2c0a51b5-c593-469c-ad77-d17122690429" providerId="ADAL" clId="{C7F5CC39-BF92-4774-B0EB-68739C5B6256}" dt="2023-02-19T17:35:17.880" v="373" actId="207"/>
          <ac:spMkLst>
            <pc:docMk/>
            <pc:sldMk cId="2701967808" sldId="346"/>
            <ac:spMk id="44" creationId="{A920CD8F-7ABB-D329-E86D-9231E2A1A64E}"/>
          </ac:spMkLst>
        </pc:spChg>
        <pc:spChg chg="mod">
          <ac:chgData name="Jedreck Acquissa" userId="2c0a51b5-c593-469c-ad77-d17122690429" providerId="ADAL" clId="{C7F5CC39-BF92-4774-B0EB-68739C5B6256}" dt="2023-02-19T17:35:17.880" v="373" actId="207"/>
          <ac:spMkLst>
            <pc:docMk/>
            <pc:sldMk cId="2701967808" sldId="346"/>
            <ac:spMk id="45" creationId="{59250038-6E9E-4C0A-E547-1362FE091CE4}"/>
          </ac:spMkLst>
        </pc:spChg>
        <pc:spChg chg="mod">
          <ac:chgData name="Jedreck Acquissa" userId="2c0a51b5-c593-469c-ad77-d17122690429" providerId="ADAL" clId="{C7F5CC39-BF92-4774-B0EB-68739C5B6256}" dt="2023-02-19T17:35:17.880" v="373" actId="207"/>
          <ac:spMkLst>
            <pc:docMk/>
            <pc:sldMk cId="2701967808" sldId="346"/>
            <ac:spMk id="46" creationId="{82EDB88E-6FE9-A48D-122F-1B683DDC8BAC}"/>
          </ac:spMkLst>
        </pc:spChg>
        <pc:spChg chg="del mod topLvl">
          <ac:chgData name="Jedreck Acquissa" userId="2c0a51b5-c593-469c-ad77-d17122690429" providerId="ADAL" clId="{C7F5CC39-BF92-4774-B0EB-68739C5B6256}" dt="2023-02-19T17:37:33.484" v="388" actId="478"/>
          <ac:spMkLst>
            <pc:docMk/>
            <pc:sldMk cId="2701967808" sldId="346"/>
            <ac:spMk id="51" creationId="{C6231B0B-D2AE-AA5A-C02E-F29BEF066A3E}"/>
          </ac:spMkLst>
        </pc:spChg>
        <pc:spChg chg="mod">
          <ac:chgData name="Jedreck Acquissa" userId="2c0a51b5-c593-469c-ad77-d17122690429" providerId="ADAL" clId="{C7F5CC39-BF92-4774-B0EB-68739C5B6256}" dt="2023-02-19T17:44:35.657" v="461" actId="207"/>
          <ac:spMkLst>
            <pc:docMk/>
            <pc:sldMk cId="2701967808" sldId="346"/>
            <ac:spMk id="53" creationId="{D9A96756-BD56-5799-A6EC-BA11AF42158C}"/>
          </ac:spMkLst>
        </pc:spChg>
        <pc:spChg chg="mod">
          <ac:chgData name="Jedreck Acquissa" userId="2c0a51b5-c593-469c-ad77-d17122690429" providerId="ADAL" clId="{C7F5CC39-BF92-4774-B0EB-68739C5B6256}" dt="2023-02-19T17:37:27.139" v="386" actId="165"/>
          <ac:spMkLst>
            <pc:docMk/>
            <pc:sldMk cId="2701967808" sldId="346"/>
            <ac:spMk id="54" creationId="{49B1FB14-3857-EAD1-D4E0-CFA47B51A0A3}"/>
          </ac:spMkLst>
        </pc:spChg>
        <pc:spChg chg="mod">
          <ac:chgData name="Jedreck Acquissa" userId="2c0a51b5-c593-469c-ad77-d17122690429" providerId="ADAL" clId="{C7F5CC39-BF92-4774-B0EB-68739C5B6256}" dt="2023-02-19T17:44:35.657" v="461" actId="207"/>
          <ac:spMkLst>
            <pc:docMk/>
            <pc:sldMk cId="2701967808" sldId="346"/>
            <ac:spMk id="55" creationId="{3EF57EB2-FBE4-CEE1-2BB0-1A83919A2434}"/>
          </ac:spMkLst>
        </pc:spChg>
        <pc:spChg chg="del mod topLvl">
          <ac:chgData name="Jedreck Acquissa" userId="2c0a51b5-c593-469c-ad77-d17122690429" providerId="ADAL" clId="{C7F5CC39-BF92-4774-B0EB-68739C5B6256}" dt="2023-02-19T18:04:09.653" v="555" actId="478"/>
          <ac:spMkLst>
            <pc:docMk/>
            <pc:sldMk cId="2701967808" sldId="346"/>
            <ac:spMk id="57" creationId="{C9877982-C4E2-3A57-A32C-AEE28B93D972}"/>
          </ac:spMkLst>
        </pc:spChg>
        <pc:spChg chg="mod">
          <ac:chgData name="Jedreck Acquissa" userId="2c0a51b5-c593-469c-ad77-d17122690429" providerId="ADAL" clId="{C7F5CC39-BF92-4774-B0EB-68739C5B6256}" dt="2023-02-19T17:46:15.619" v="477" actId="164"/>
          <ac:spMkLst>
            <pc:docMk/>
            <pc:sldMk cId="2701967808" sldId="346"/>
            <ac:spMk id="58" creationId="{62189C78-B593-7E89-1CA2-86912C538F03}"/>
          </ac:spMkLst>
        </pc:spChg>
        <pc:spChg chg="mod">
          <ac:chgData name="Jedreck Acquissa" userId="2c0a51b5-c593-469c-ad77-d17122690429" providerId="ADAL" clId="{C7F5CC39-BF92-4774-B0EB-68739C5B6256}" dt="2023-02-19T17:46:15.619" v="477" actId="164"/>
          <ac:spMkLst>
            <pc:docMk/>
            <pc:sldMk cId="2701967808" sldId="346"/>
            <ac:spMk id="59" creationId="{A5FB96AC-34E9-FACA-40BB-A5FE7EB97B1E}"/>
          </ac:spMkLst>
        </pc:spChg>
        <pc:spChg chg="mod topLvl">
          <ac:chgData name="Jedreck Acquissa" userId="2c0a51b5-c593-469c-ad77-d17122690429" providerId="ADAL" clId="{C7F5CC39-BF92-4774-B0EB-68739C5B6256}" dt="2023-02-19T17:45:14.107" v="467" actId="165"/>
          <ac:spMkLst>
            <pc:docMk/>
            <pc:sldMk cId="2701967808" sldId="346"/>
            <ac:spMk id="60" creationId="{F6954C97-76E3-38C7-07C9-ABFB454331EC}"/>
          </ac:spMkLst>
        </pc:spChg>
        <pc:spChg chg="mod topLvl">
          <ac:chgData name="Jedreck Acquissa" userId="2c0a51b5-c593-469c-ad77-d17122690429" providerId="ADAL" clId="{C7F5CC39-BF92-4774-B0EB-68739C5B6256}" dt="2023-02-19T17:45:20.951" v="469" actId="20577"/>
          <ac:spMkLst>
            <pc:docMk/>
            <pc:sldMk cId="2701967808" sldId="346"/>
            <ac:spMk id="61" creationId="{5E677971-39BC-177F-3D7D-23C2BA510C15}"/>
          </ac:spMkLst>
        </pc:spChg>
        <pc:spChg chg="mod topLvl">
          <ac:chgData name="Jedreck Acquissa" userId="2c0a51b5-c593-469c-ad77-d17122690429" providerId="ADAL" clId="{C7F5CC39-BF92-4774-B0EB-68739C5B6256}" dt="2023-02-19T17:45:24.503" v="470" actId="6549"/>
          <ac:spMkLst>
            <pc:docMk/>
            <pc:sldMk cId="2701967808" sldId="346"/>
            <ac:spMk id="62" creationId="{4EA5B341-A902-26E7-CE14-3B521D9B4DEA}"/>
          </ac:spMkLst>
        </pc:spChg>
        <pc:spChg chg="add del mod ord">
          <ac:chgData name="Jedreck Acquissa" userId="2c0a51b5-c593-469c-ad77-d17122690429" providerId="ADAL" clId="{C7F5CC39-BF92-4774-B0EB-68739C5B6256}" dt="2023-02-19T18:04:13.827" v="558" actId="478"/>
          <ac:spMkLst>
            <pc:docMk/>
            <pc:sldMk cId="2701967808" sldId="346"/>
            <ac:spMk id="63" creationId="{CBD07AF9-B9D5-90A7-FFF7-DE6F4A85236B}"/>
          </ac:spMkLst>
        </pc:spChg>
        <pc:spChg chg="add mod">
          <ac:chgData name="Jedreck Acquissa" userId="2c0a51b5-c593-469c-ad77-d17122690429" providerId="ADAL" clId="{C7F5CC39-BF92-4774-B0EB-68739C5B6256}" dt="2023-02-19T17:41:57.185" v="422" actId="14100"/>
          <ac:spMkLst>
            <pc:docMk/>
            <pc:sldMk cId="2701967808" sldId="346"/>
            <ac:spMk id="66" creationId="{C9742197-7C7C-DD6E-1BDF-99987E75B70A}"/>
          </ac:spMkLst>
        </pc:spChg>
        <pc:spChg chg="add mod">
          <ac:chgData name="Jedreck Acquissa" userId="2c0a51b5-c593-469c-ad77-d17122690429" providerId="ADAL" clId="{C7F5CC39-BF92-4774-B0EB-68739C5B6256}" dt="2023-02-21T03:25:21.859" v="5322" actId="1076"/>
          <ac:spMkLst>
            <pc:docMk/>
            <pc:sldMk cId="2701967808" sldId="346"/>
            <ac:spMk id="71" creationId="{3E466BE7-BFD3-2BA8-EFF2-D6CEF5A111BF}"/>
          </ac:spMkLst>
        </pc:spChg>
        <pc:spChg chg="mod">
          <ac:chgData name="Jedreck Acquissa" userId="2c0a51b5-c593-469c-ad77-d17122690429" providerId="ADAL" clId="{C7F5CC39-BF92-4774-B0EB-68739C5B6256}" dt="2023-02-19T18:04:15.874" v="559"/>
          <ac:spMkLst>
            <pc:docMk/>
            <pc:sldMk cId="2701967808" sldId="346"/>
            <ac:spMk id="81" creationId="{002CBF04-5225-4DB1-6643-C67733B1DF87}"/>
          </ac:spMkLst>
        </pc:spChg>
        <pc:spChg chg="mod">
          <ac:chgData name="Jedreck Acquissa" userId="2c0a51b5-c593-469c-ad77-d17122690429" providerId="ADAL" clId="{C7F5CC39-BF92-4774-B0EB-68739C5B6256}" dt="2023-02-19T18:04:15.874" v="559"/>
          <ac:spMkLst>
            <pc:docMk/>
            <pc:sldMk cId="2701967808" sldId="346"/>
            <ac:spMk id="83" creationId="{1F4E1B3B-2261-6440-05BB-2A6B280BA777}"/>
          </ac:spMkLst>
        </pc:spChg>
        <pc:spChg chg="mod">
          <ac:chgData name="Jedreck Acquissa" userId="2c0a51b5-c593-469c-ad77-d17122690429" providerId="ADAL" clId="{C7F5CC39-BF92-4774-B0EB-68739C5B6256}" dt="2023-02-19T18:04:15.874" v="559"/>
          <ac:spMkLst>
            <pc:docMk/>
            <pc:sldMk cId="2701967808" sldId="346"/>
            <ac:spMk id="84" creationId="{A771C9D9-53C2-4436-4AAE-F750D0A1ACA2}"/>
          </ac:spMkLst>
        </pc:spChg>
        <pc:spChg chg="mod">
          <ac:chgData name="Jedreck Acquissa" userId="2c0a51b5-c593-469c-ad77-d17122690429" providerId="ADAL" clId="{C7F5CC39-BF92-4774-B0EB-68739C5B6256}" dt="2023-02-19T18:04:15.874" v="559"/>
          <ac:spMkLst>
            <pc:docMk/>
            <pc:sldMk cId="2701967808" sldId="346"/>
            <ac:spMk id="85" creationId="{CFEF773B-90AE-44F4-6905-CB55237176A1}"/>
          </ac:spMkLst>
        </pc:spChg>
        <pc:spChg chg="mod">
          <ac:chgData name="Jedreck Acquissa" userId="2c0a51b5-c593-469c-ad77-d17122690429" providerId="ADAL" clId="{C7F5CC39-BF92-4774-B0EB-68739C5B6256}" dt="2023-02-19T18:04:15.874" v="559"/>
          <ac:spMkLst>
            <pc:docMk/>
            <pc:sldMk cId="2701967808" sldId="346"/>
            <ac:spMk id="87" creationId="{20D535ED-3030-B794-415A-E992DE2DEF30}"/>
          </ac:spMkLst>
        </pc:spChg>
        <pc:spChg chg="mod">
          <ac:chgData name="Jedreck Acquissa" userId="2c0a51b5-c593-469c-ad77-d17122690429" providerId="ADAL" clId="{C7F5CC39-BF92-4774-B0EB-68739C5B6256}" dt="2023-02-19T18:04:15.874" v="559"/>
          <ac:spMkLst>
            <pc:docMk/>
            <pc:sldMk cId="2701967808" sldId="346"/>
            <ac:spMk id="88" creationId="{E9AA0520-27AA-2FA0-A2B5-86F2F37106F1}"/>
          </ac:spMkLst>
        </pc:spChg>
        <pc:spChg chg="mod">
          <ac:chgData name="Jedreck Acquissa" userId="2c0a51b5-c593-469c-ad77-d17122690429" providerId="ADAL" clId="{C7F5CC39-BF92-4774-B0EB-68739C5B6256}" dt="2023-02-19T18:04:15.874" v="559"/>
          <ac:spMkLst>
            <pc:docMk/>
            <pc:sldMk cId="2701967808" sldId="346"/>
            <ac:spMk id="89" creationId="{E776EBBE-B102-190F-051E-17E49AC3DF29}"/>
          </ac:spMkLst>
        </pc:spChg>
        <pc:spChg chg="mod">
          <ac:chgData name="Jedreck Acquissa" userId="2c0a51b5-c593-469c-ad77-d17122690429" providerId="ADAL" clId="{C7F5CC39-BF92-4774-B0EB-68739C5B6256}" dt="2023-02-19T18:04:15.874" v="559"/>
          <ac:spMkLst>
            <pc:docMk/>
            <pc:sldMk cId="2701967808" sldId="346"/>
            <ac:spMk id="90" creationId="{1DF55496-B288-41F0-B92C-4F32555A9412}"/>
          </ac:spMkLst>
        </pc:spChg>
        <pc:spChg chg="mod">
          <ac:chgData name="Jedreck Acquissa" userId="2c0a51b5-c593-469c-ad77-d17122690429" providerId="ADAL" clId="{C7F5CC39-BF92-4774-B0EB-68739C5B6256}" dt="2023-02-19T18:04:15.874" v="559"/>
          <ac:spMkLst>
            <pc:docMk/>
            <pc:sldMk cId="2701967808" sldId="346"/>
            <ac:spMk id="91" creationId="{C3B10D6B-2F50-06EE-42D9-F2D85EE2531E}"/>
          </ac:spMkLst>
        </pc:spChg>
        <pc:spChg chg="mod">
          <ac:chgData name="Jedreck Acquissa" userId="2c0a51b5-c593-469c-ad77-d17122690429" providerId="ADAL" clId="{C7F5CC39-BF92-4774-B0EB-68739C5B6256}" dt="2023-02-19T18:04:15.874" v="559"/>
          <ac:spMkLst>
            <pc:docMk/>
            <pc:sldMk cId="2701967808" sldId="346"/>
            <ac:spMk id="92" creationId="{9F4CC07D-47EE-704B-9EFF-F98D29F91DDC}"/>
          </ac:spMkLst>
        </pc:spChg>
        <pc:spChg chg="add del mod">
          <ac:chgData name="Jedreck Acquissa" userId="2c0a51b5-c593-469c-ad77-d17122690429" providerId="ADAL" clId="{C7F5CC39-BF92-4774-B0EB-68739C5B6256}" dt="2023-02-19T18:13:19.813" v="607" actId="478"/>
          <ac:spMkLst>
            <pc:docMk/>
            <pc:sldMk cId="2701967808" sldId="346"/>
            <ac:spMk id="94" creationId="{58C581E1-EEF6-74A7-3794-F6E9F9D0BC73}"/>
          </ac:spMkLst>
        </pc:spChg>
        <pc:spChg chg="add del mod">
          <ac:chgData name="Jedreck Acquissa" userId="2c0a51b5-c593-469c-ad77-d17122690429" providerId="ADAL" clId="{C7F5CC39-BF92-4774-B0EB-68739C5B6256}" dt="2023-02-19T18:13:19.245" v="606" actId="478"/>
          <ac:spMkLst>
            <pc:docMk/>
            <pc:sldMk cId="2701967808" sldId="346"/>
            <ac:spMk id="95" creationId="{4E0BA346-59D4-813E-95D0-7FE1AC7B5484}"/>
          </ac:spMkLst>
        </pc:spChg>
        <pc:spChg chg="add del mod">
          <ac:chgData name="Jedreck Acquissa" userId="2c0a51b5-c593-469c-ad77-d17122690429" providerId="ADAL" clId="{C7F5CC39-BF92-4774-B0EB-68739C5B6256}" dt="2023-02-19T18:13:20.314" v="608" actId="478"/>
          <ac:spMkLst>
            <pc:docMk/>
            <pc:sldMk cId="2701967808" sldId="346"/>
            <ac:spMk id="96" creationId="{F4425B29-3E80-80E1-3568-90AE380C41ED}"/>
          </ac:spMkLst>
        </pc:spChg>
        <pc:spChg chg="add del mod">
          <ac:chgData name="Jedreck Acquissa" userId="2c0a51b5-c593-469c-ad77-d17122690429" providerId="ADAL" clId="{C7F5CC39-BF92-4774-B0EB-68739C5B6256}" dt="2023-03-06T06:43:59.368" v="5335" actId="478"/>
          <ac:spMkLst>
            <pc:docMk/>
            <pc:sldMk cId="2701967808" sldId="346"/>
            <ac:spMk id="97" creationId="{F34EC486-7581-E3E8-967C-FABDA6EF4E21}"/>
          </ac:spMkLst>
        </pc:spChg>
        <pc:spChg chg="add del mod">
          <ac:chgData name="Jedreck Acquissa" userId="2c0a51b5-c593-469c-ad77-d17122690429" providerId="ADAL" clId="{C7F5CC39-BF92-4774-B0EB-68739C5B6256}" dt="2023-03-06T06:43:58.037" v="5333" actId="478"/>
          <ac:spMkLst>
            <pc:docMk/>
            <pc:sldMk cId="2701967808" sldId="346"/>
            <ac:spMk id="98" creationId="{7A03DC3C-4A87-2776-7C49-832ADF9EFCAE}"/>
          </ac:spMkLst>
        </pc:spChg>
        <pc:spChg chg="add del mod">
          <ac:chgData name="Jedreck Acquissa" userId="2c0a51b5-c593-469c-ad77-d17122690429" providerId="ADAL" clId="{C7F5CC39-BF92-4774-B0EB-68739C5B6256}" dt="2023-03-06T06:44:00.212" v="5336" actId="478"/>
          <ac:spMkLst>
            <pc:docMk/>
            <pc:sldMk cId="2701967808" sldId="346"/>
            <ac:spMk id="99" creationId="{77FF1F05-49EB-245D-E6C1-C39B771E6D3A}"/>
          </ac:spMkLst>
        </pc:spChg>
        <pc:spChg chg="add del mod">
          <ac:chgData name="Jedreck Acquissa" userId="2c0a51b5-c593-469c-ad77-d17122690429" providerId="ADAL" clId="{C7F5CC39-BF92-4774-B0EB-68739C5B6256}" dt="2023-03-06T06:43:58.652" v="5334" actId="478"/>
          <ac:spMkLst>
            <pc:docMk/>
            <pc:sldMk cId="2701967808" sldId="346"/>
            <ac:spMk id="100" creationId="{15DACE50-E415-255C-5D28-435E303C19A3}"/>
          </ac:spMkLst>
        </pc:spChg>
        <pc:spChg chg="add del mod">
          <ac:chgData name="Jedreck Acquissa" userId="2c0a51b5-c593-469c-ad77-d17122690429" providerId="ADAL" clId="{C7F5CC39-BF92-4774-B0EB-68739C5B6256}" dt="2023-02-19T18:13:48.394" v="615" actId="478"/>
          <ac:spMkLst>
            <pc:docMk/>
            <pc:sldMk cId="2701967808" sldId="346"/>
            <ac:spMk id="101" creationId="{552A5DC1-2459-4895-0027-F2A44EA2DB99}"/>
          </ac:spMkLst>
        </pc:spChg>
        <pc:spChg chg="add del mod">
          <ac:chgData name="Jedreck Acquissa" userId="2c0a51b5-c593-469c-ad77-d17122690429" providerId="ADAL" clId="{C7F5CC39-BF92-4774-B0EB-68739C5B6256}" dt="2023-02-19T18:14:45.662" v="617"/>
          <ac:spMkLst>
            <pc:docMk/>
            <pc:sldMk cId="2701967808" sldId="346"/>
            <ac:spMk id="102" creationId="{2837F206-B818-2F70-A1BF-572DC8B233CD}"/>
          </ac:spMkLst>
        </pc:spChg>
        <pc:spChg chg="add del mod">
          <ac:chgData name="Jedreck Acquissa" userId="2c0a51b5-c593-469c-ad77-d17122690429" providerId="ADAL" clId="{C7F5CC39-BF92-4774-B0EB-68739C5B6256}" dt="2023-02-19T18:14:52.019" v="619" actId="478"/>
          <ac:spMkLst>
            <pc:docMk/>
            <pc:sldMk cId="2701967808" sldId="346"/>
            <ac:spMk id="103" creationId="{233AB11E-E9FB-0CD7-EC12-D5DDD43E97FC}"/>
          </ac:spMkLst>
        </pc:spChg>
        <pc:spChg chg="add del mod">
          <ac:chgData name="Jedreck Acquissa" userId="2c0a51b5-c593-469c-ad77-d17122690429" providerId="ADAL" clId="{C7F5CC39-BF92-4774-B0EB-68739C5B6256}" dt="2023-02-19T18:15:06.432" v="621"/>
          <ac:spMkLst>
            <pc:docMk/>
            <pc:sldMk cId="2701967808" sldId="346"/>
            <ac:spMk id="104" creationId="{29CAABBC-74F1-E14E-4D82-2FB8612C591F}"/>
          </ac:spMkLst>
        </pc:spChg>
        <pc:spChg chg="add mod">
          <ac:chgData name="Jedreck Acquissa" userId="2c0a51b5-c593-469c-ad77-d17122690429" providerId="ADAL" clId="{C7F5CC39-BF92-4774-B0EB-68739C5B6256}" dt="2023-02-19T18:15:16.435" v="623" actId="1076"/>
          <ac:spMkLst>
            <pc:docMk/>
            <pc:sldMk cId="2701967808" sldId="346"/>
            <ac:spMk id="105" creationId="{DA9138AB-4697-2849-765C-A3FA7681B332}"/>
          </ac:spMkLst>
        </pc:spChg>
        <pc:spChg chg="add mod">
          <ac:chgData name="Jedreck Acquissa" userId="2c0a51b5-c593-469c-ad77-d17122690429" providerId="ADAL" clId="{C7F5CC39-BF92-4774-B0EB-68739C5B6256}" dt="2023-02-19T18:20:41.324" v="705" actId="1076"/>
          <ac:spMkLst>
            <pc:docMk/>
            <pc:sldMk cId="2701967808" sldId="346"/>
            <ac:spMk id="106" creationId="{8098AF86-A4CC-A1CF-DA3E-ED0848C3ED6D}"/>
          </ac:spMkLst>
        </pc:spChg>
        <pc:spChg chg="add del mod">
          <ac:chgData name="Jedreck Acquissa" userId="2c0a51b5-c593-469c-ad77-d17122690429" providerId="ADAL" clId="{C7F5CC39-BF92-4774-B0EB-68739C5B6256}" dt="2023-02-19T18:25:24.762" v="782" actId="478"/>
          <ac:spMkLst>
            <pc:docMk/>
            <pc:sldMk cId="2701967808" sldId="346"/>
            <ac:spMk id="107" creationId="{675E7667-142D-50CA-5945-5E4CE2D78002}"/>
          </ac:spMkLst>
        </pc:spChg>
        <pc:spChg chg="add mod">
          <ac:chgData name="Jedreck Acquissa" userId="2c0a51b5-c593-469c-ad77-d17122690429" providerId="ADAL" clId="{C7F5CC39-BF92-4774-B0EB-68739C5B6256}" dt="2023-03-06T06:43:06.695" v="5331" actId="14100"/>
          <ac:spMkLst>
            <pc:docMk/>
            <pc:sldMk cId="2701967808" sldId="346"/>
            <ac:spMk id="108" creationId="{CC8AD1AB-60EF-4A96-6533-3D669E24FA38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2701967808" sldId="346"/>
            <ac:spMk id="109" creationId="{DEB90B5D-659C-DF70-EFB2-7D23A1FCAAB9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2701967808" sldId="346"/>
            <ac:spMk id="110" creationId="{95D27B16-87FB-0DAD-D189-8668ECD6F65A}"/>
          </ac:spMkLst>
        </pc:spChg>
        <pc:grpChg chg="del">
          <ac:chgData name="Jedreck Acquissa" userId="2c0a51b5-c593-469c-ad77-d17122690429" providerId="ADAL" clId="{C7F5CC39-BF92-4774-B0EB-68739C5B6256}" dt="2023-02-19T17:26:04.940" v="330" actId="478"/>
          <ac:grpSpMkLst>
            <pc:docMk/>
            <pc:sldMk cId="2701967808" sldId="346"/>
            <ac:grpSpMk id="6" creationId="{59C95617-B585-F1D7-E505-83A04554E680}"/>
          </ac:grpSpMkLst>
        </pc:grpChg>
        <pc:grpChg chg="add del mod">
          <ac:chgData name="Jedreck Acquissa" userId="2c0a51b5-c593-469c-ad77-d17122690429" providerId="ADAL" clId="{C7F5CC39-BF92-4774-B0EB-68739C5B6256}" dt="2023-02-19T17:31:17.809" v="343"/>
          <ac:grpSpMkLst>
            <pc:docMk/>
            <pc:sldMk cId="2701967808" sldId="346"/>
            <ac:grpSpMk id="8" creationId="{BA82FC6B-AA70-CA2F-535F-7DB5CBE7BD3A}"/>
          </ac:grpSpMkLst>
        </pc:grpChg>
        <pc:grpChg chg="add mod">
          <ac:chgData name="Jedreck Acquissa" userId="2c0a51b5-c593-469c-ad77-d17122690429" providerId="ADAL" clId="{C7F5CC39-BF92-4774-B0EB-68739C5B6256}" dt="2023-03-06T06:48:30.922" v="5354" actId="164"/>
          <ac:grpSpMkLst>
            <pc:docMk/>
            <pc:sldMk cId="2701967808" sldId="346"/>
            <ac:grpSpMk id="12" creationId="{025601F3-011B-AA6C-4D50-A7346CF3C033}"/>
          </ac:grpSpMkLst>
        </pc:grpChg>
        <pc:grpChg chg="mod">
          <ac:chgData name="Jedreck Acquissa" userId="2c0a51b5-c593-469c-ad77-d17122690429" providerId="ADAL" clId="{C7F5CC39-BF92-4774-B0EB-68739C5B6256}" dt="2023-02-19T17:31:15.312" v="342"/>
          <ac:grpSpMkLst>
            <pc:docMk/>
            <pc:sldMk cId="2701967808" sldId="346"/>
            <ac:grpSpMk id="14" creationId="{362806BE-A978-D720-D875-D16ABAB392EC}"/>
          </ac:grpSpMkLst>
        </pc:grpChg>
        <pc:grpChg chg="mod">
          <ac:chgData name="Jedreck Acquissa" userId="2c0a51b5-c593-469c-ad77-d17122690429" providerId="ADAL" clId="{C7F5CC39-BF92-4774-B0EB-68739C5B6256}" dt="2023-02-19T17:31:15.312" v="342"/>
          <ac:grpSpMkLst>
            <pc:docMk/>
            <pc:sldMk cId="2701967808" sldId="346"/>
            <ac:grpSpMk id="15" creationId="{6F5F4703-0611-6CF8-CE67-234CF3CA1E76}"/>
          </ac:grpSpMkLst>
        </pc:grpChg>
        <pc:grpChg chg="mod">
          <ac:chgData name="Jedreck Acquissa" userId="2c0a51b5-c593-469c-ad77-d17122690429" providerId="ADAL" clId="{C7F5CC39-BF92-4774-B0EB-68739C5B6256}" dt="2023-02-19T17:31:15.312" v="342"/>
          <ac:grpSpMkLst>
            <pc:docMk/>
            <pc:sldMk cId="2701967808" sldId="346"/>
            <ac:grpSpMk id="16" creationId="{3D8C5F52-70BC-F02A-4C6E-AB5E67015974}"/>
          </ac:grpSpMkLst>
        </pc:grpChg>
        <pc:grpChg chg="mod">
          <ac:chgData name="Jedreck Acquissa" userId="2c0a51b5-c593-469c-ad77-d17122690429" providerId="ADAL" clId="{C7F5CC39-BF92-4774-B0EB-68739C5B6256}" dt="2023-02-19T17:31:15.312" v="342"/>
          <ac:grpSpMkLst>
            <pc:docMk/>
            <pc:sldMk cId="2701967808" sldId="346"/>
            <ac:grpSpMk id="17" creationId="{6FBF0372-AC93-FEBE-4BDE-5DFBDE45F5D3}"/>
          </ac:grpSpMkLst>
        </pc:grpChg>
        <pc:grpChg chg="mod">
          <ac:chgData name="Jedreck Acquissa" userId="2c0a51b5-c593-469c-ad77-d17122690429" providerId="ADAL" clId="{C7F5CC39-BF92-4774-B0EB-68739C5B6256}" dt="2023-02-19T17:31:15.312" v="342"/>
          <ac:grpSpMkLst>
            <pc:docMk/>
            <pc:sldMk cId="2701967808" sldId="346"/>
            <ac:grpSpMk id="18" creationId="{6857CE4D-3F2B-55FC-2688-770B264CF54A}"/>
          </ac:grpSpMkLst>
        </pc:grpChg>
        <pc:grpChg chg="add mod">
          <ac:chgData name="Jedreck Acquissa" userId="2c0a51b5-c593-469c-ad77-d17122690429" providerId="ADAL" clId="{C7F5CC39-BF92-4774-B0EB-68739C5B6256}" dt="2023-02-19T17:35:17.880" v="373" actId="207"/>
          <ac:grpSpMkLst>
            <pc:docMk/>
            <pc:sldMk cId="2701967808" sldId="346"/>
            <ac:grpSpMk id="29" creationId="{D31967F6-86A6-B18F-22D4-5F89387BA4C4}"/>
          </ac:grpSpMkLst>
        </pc:grpChg>
        <pc:grpChg chg="mod">
          <ac:chgData name="Jedreck Acquissa" userId="2c0a51b5-c593-469c-ad77-d17122690429" providerId="ADAL" clId="{C7F5CC39-BF92-4774-B0EB-68739C5B6256}" dt="2023-02-19T17:35:17.880" v="373" actId="207"/>
          <ac:grpSpMkLst>
            <pc:docMk/>
            <pc:sldMk cId="2701967808" sldId="346"/>
            <ac:grpSpMk id="32" creationId="{E040A230-D68F-8B29-5D53-21423756A508}"/>
          </ac:grpSpMkLst>
        </pc:grpChg>
        <pc:grpChg chg="mod">
          <ac:chgData name="Jedreck Acquissa" userId="2c0a51b5-c593-469c-ad77-d17122690429" providerId="ADAL" clId="{C7F5CC39-BF92-4774-B0EB-68739C5B6256}" dt="2023-02-19T17:35:17.880" v="373" actId="207"/>
          <ac:grpSpMkLst>
            <pc:docMk/>
            <pc:sldMk cId="2701967808" sldId="346"/>
            <ac:grpSpMk id="33" creationId="{0C3185B8-BFA8-3D58-1315-93864B777DAF}"/>
          </ac:grpSpMkLst>
        </pc:grpChg>
        <pc:grpChg chg="mod">
          <ac:chgData name="Jedreck Acquissa" userId="2c0a51b5-c593-469c-ad77-d17122690429" providerId="ADAL" clId="{C7F5CC39-BF92-4774-B0EB-68739C5B6256}" dt="2023-02-19T17:35:17.880" v="373" actId="207"/>
          <ac:grpSpMkLst>
            <pc:docMk/>
            <pc:sldMk cId="2701967808" sldId="346"/>
            <ac:grpSpMk id="34" creationId="{7BD33581-76C8-02FC-AB39-AB5AD6AD0041}"/>
          </ac:grpSpMkLst>
        </pc:grpChg>
        <pc:grpChg chg="mod">
          <ac:chgData name="Jedreck Acquissa" userId="2c0a51b5-c593-469c-ad77-d17122690429" providerId="ADAL" clId="{C7F5CC39-BF92-4774-B0EB-68739C5B6256}" dt="2023-02-19T17:35:17.880" v="373" actId="207"/>
          <ac:grpSpMkLst>
            <pc:docMk/>
            <pc:sldMk cId="2701967808" sldId="346"/>
            <ac:grpSpMk id="35" creationId="{E307AB19-BF84-56B4-55BB-007D0E444453}"/>
          </ac:grpSpMkLst>
        </pc:grpChg>
        <pc:grpChg chg="mod">
          <ac:chgData name="Jedreck Acquissa" userId="2c0a51b5-c593-469c-ad77-d17122690429" providerId="ADAL" clId="{C7F5CC39-BF92-4774-B0EB-68739C5B6256}" dt="2023-02-19T17:35:17.880" v="373" actId="207"/>
          <ac:grpSpMkLst>
            <pc:docMk/>
            <pc:sldMk cId="2701967808" sldId="346"/>
            <ac:grpSpMk id="36" creationId="{8BB907D6-5832-F56C-BD47-FC93FA4787EC}"/>
          </ac:grpSpMkLst>
        </pc:grpChg>
        <pc:grpChg chg="add del mod">
          <ac:chgData name="Jedreck Acquissa" userId="2c0a51b5-c593-469c-ad77-d17122690429" providerId="ADAL" clId="{C7F5CC39-BF92-4774-B0EB-68739C5B6256}" dt="2023-02-19T17:37:21.378" v="385" actId="165"/>
          <ac:grpSpMkLst>
            <pc:docMk/>
            <pc:sldMk cId="2701967808" sldId="346"/>
            <ac:grpSpMk id="47" creationId="{DA7FC589-7587-613D-AA17-42F92E31CDE5}"/>
          </ac:grpSpMkLst>
        </pc:grpChg>
        <pc:grpChg chg="add del mod topLvl">
          <ac:chgData name="Jedreck Acquissa" userId="2c0a51b5-c593-469c-ad77-d17122690429" providerId="ADAL" clId="{C7F5CC39-BF92-4774-B0EB-68739C5B6256}" dt="2023-02-19T18:04:10.944" v="556" actId="478"/>
          <ac:grpSpMkLst>
            <pc:docMk/>
            <pc:sldMk cId="2701967808" sldId="346"/>
            <ac:grpSpMk id="48" creationId="{10524219-58F2-CAD2-349A-AA3E10CD65AD}"/>
          </ac:grpSpMkLst>
        </pc:grpChg>
        <pc:grpChg chg="del mod topLvl">
          <ac:chgData name="Jedreck Acquissa" userId="2c0a51b5-c593-469c-ad77-d17122690429" providerId="ADAL" clId="{C7F5CC39-BF92-4774-B0EB-68739C5B6256}" dt="2023-02-19T17:44:57.229" v="463" actId="165"/>
          <ac:grpSpMkLst>
            <pc:docMk/>
            <pc:sldMk cId="2701967808" sldId="346"/>
            <ac:grpSpMk id="49" creationId="{FB81019F-F5F8-58F1-FA9B-E9E5B7F35F04}"/>
          </ac:grpSpMkLst>
        </pc:grpChg>
        <pc:grpChg chg="del mod topLvl">
          <ac:chgData name="Jedreck Acquissa" userId="2c0a51b5-c593-469c-ad77-d17122690429" providerId="ADAL" clId="{C7F5CC39-BF92-4774-B0EB-68739C5B6256}" dt="2023-02-19T17:37:27.139" v="386" actId="165"/>
          <ac:grpSpMkLst>
            <pc:docMk/>
            <pc:sldMk cId="2701967808" sldId="346"/>
            <ac:grpSpMk id="50" creationId="{990FD717-7909-246A-4ADF-3443788B6A36}"/>
          </ac:grpSpMkLst>
        </pc:grpChg>
        <pc:grpChg chg="del mod topLvl">
          <ac:chgData name="Jedreck Acquissa" userId="2c0a51b5-c593-469c-ad77-d17122690429" providerId="ADAL" clId="{C7F5CC39-BF92-4774-B0EB-68739C5B6256}" dt="2023-02-19T18:04:12.223" v="557" actId="478"/>
          <ac:grpSpMkLst>
            <pc:docMk/>
            <pc:sldMk cId="2701967808" sldId="346"/>
            <ac:grpSpMk id="52" creationId="{059E7B32-05EB-3F3C-0328-A7ED816477B6}"/>
          </ac:grpSpMkLst>
        </pc:grpChg>
        <pc:grpChg chg="del mod topLvl">
          <ac:chgData name="Jedreck Acquissa" userId="2c0a51b5-c593-469c-ad77-d17122690429" providerId="ADAL" clId="{C7F5CC39-BF92-4774-B0EB-68739C5B6256}" dt="2023-02-19T18:04:08.455" v="554" actId="478"/>
          <ac:grpSpMkLst>
            <pc:docMk/>
            <pc:sldMk cId="2701967808" sldId="346"/>
            <ac:grpSpMk id="56" creationId="{CB194468-5DDD-299E-B9BC-6F3476022EC3}"/>
          </ac:grpSpMkLst>
        </pc:grpChg>
        <pc:grpChg chg="add mod">
          <ac:chgData name="Jedreck Acquissa" userId="2c0a51b5-c593-469c-ad77-d17122690429" providerId="ADAL" clId="{C7F5CC39-BF92-4774-B0EB-68739C5B6256}" dt="2023-02-19T17:46:11.320" v="475" actId="338"/>
          <ac:grpSpMkLst>
            <pc:docMk/>
            <pc:sldMk cId="2701967808" sldId="346"/>
            <ac:grpSpMk id="72" creationId="{64C10506-EE69-3136-F429-632DFC2FB52A}"/>
          </ac:grpSpMkLst>
        </pc:grpChg>
        <pc:grpChg chg="add mod">
          <ac:chgData name="Jedreck Acquissa" userId="2c0a51b5-c593-469c-ad77-d17122690429" providerId="ADAL" clId="{C7F5CC39-BF92-4774-B0EB-68739C5B6256}" dt="2023-02-19T17:46:15.619" v="477" actId="164"/>
          <ac:grpSpMkLst>
            <pc:docMk/>
            <pc:sldMk cId="2701967808" sldId="346"/>
            <ac:grpSpMk id="73" creationId="{8CB7FF2F-5E8C-EB70-62FD-860F63E306B6}"/>
          </ac:grpSpMkLst>
        </pc:grpChg>
        <pc:grpChg chg="add mod">
          <ac:chgData name="Jedreck Acquissa" userId="2c0a51b5-c593-469c-ad77-d17122690429" providerId="ADAL" clId="{C7F5CC39-BF92-4774-B0EB-68739C5B6256}" dt="2023-02-19T17:47:32.563" v="479"/>
          <ac:grpSpMkLst>
            <pc:docMk/>
            <pc:sldMk cId="2701967808" sldId="346"/>
            <ac:grpSpMk id="74" creationId="{1B4BDE7A-BAA7-1906-1A91-F100EF9BE816}"/>
          </ac:grpSpMkLst>
        </pc:grpChg>
        <pc:grpChg chg="add mod">
          <ac:chgData name="Jedreck Acquissa" userId="2c0a51b5-c593-469c-ad77-d17122690429" providerId="ADAL" clId="{C7F5CC39-BF92-4774-B0EB-68739C5B6256}" dt="2023-02-19T18:04:49.919" v="564" actId="1076"/>
          <ac:grpSpMkLst>
            <pc:docMk/>
            <pc:sldMk cId="2701967808" sldId="346"/>
            <ac:grpSpMk id="77" creationId="{D684FDA7-DC27-F8AF-5E4C-C7A831EFB342}"/>
          </ac:grpSpMkLst>
        </pc:grpChg>
        <pc:grpChg chg="mod">
          <ac:chgData name="Jedreck Acquissa" userId="2c0a51b5-c593-469c-ad77-d17122690429" providerId="ADAL" clId="{C7F5CC39-BF92-4774-B0EB-68739C5B6256}" dt="2023-02-19T18:04:15.874" v="559"/>
          <ac:grpSpMkLst>
            <pc:docMk/>
            <pc:sldMk cId="2701967808" sldId="346"/>
            <ac:grpSpMk id="78" creationId="{0AAD0C69-E35A-C91F-234B-7AFDFF9F0D7A}"/>
          </ac:grpSpMkLst>
        </pc:grpChg>
        <pc:grpChg chg="mod">
          <ac:chgData name="Jedreck Acquissa" userId="2c0a51b5-c593-469c-ad77-d17122690429" providerId="ADAL" clId="{C7F5CC39-BF92-4774-B0EB-68739C5B6256}" dt="2023-02-19T18:04:15.874" v="559"/>
          <ac:grpSpMkLst>
            <pc:docMk/>
            <pc:sldMk cId="2701967808" sldId="346"/>
            <ac:grpSpMk id="79" creationId="{FF1702DE-B4B0-AC91-7C6E-EEE16D71A857}"/>
          </ac:grpSpMkLst>
        </pc:grpChg>
        <pc:grpChg chg="mod">
          <ac:chgData name="Jedreck Acquissa" userId="2c0a51b5-c593-469c-ad77-d17122690429" providerId="ADAL" clId="{C7F5CC39-BF92-4774-B0EB-68739C5B6256}" dt="2023-02-19T18:04:15.874" v="559"/>
          <ac:grpSpMkLst>
            <pc:docMk/>
            <pc:sldMk cId="2701967808" sldId="346"/>
            <ac:grpSpMk id="80" creationId="{7A324BAD-D71D-6D39-76DF-25739B5292F8}"/>
          </ac:grpSpMkLst>
        </pc:grpChg>
        <pc:grpChg chg="mod">
          <ac:chgData name="Jedreck Acquissa" userId="2c0a51b5-c593-469c-ad77-d17122690429" providerId="ADAL" clId="{C7F5CC39-BF92-4774-B0EB-68739C5B6256}" dt="2023-02-19T18:04:15.874" v="559"/>
          <ac:grpSpMkLst>
            <pc:docMk/>
            <pc:sldMk cId="2701967808" sldId="346"/>
            <ac:grpSpMk id="82" creationId="{AD3041B2-EEBA-6FB5-2E28-9F5BDB653B92}"/>
          </ac:grpSpMkLst>
        </pc:grpChg>
        <pc:grpChg chg="mod">
          <ac:chgData name="Jedreck Acquissa" userId="2c0a51b5-c593-469c-ad77-d17122690429" providerId="ADAL" clId="{C7F5CC39-BF92-4774-B0EB-68739C5B6256}" dt="2023-02-19T18:04:15.874" v="559"/>
          <ac:grpSpMkLst>
            <pc:docMk/>
            <pc:sldMk cId="2701967808" sldId="346"/>
            <ac:grpSpMk id="86" creationId="{60B05385-C946-6472-B683-5E1BAF518BE1}"/>
          </ac:grpSpMkLst>
        </pc:grpChg>
        <pc:picChg chg="mod">
          <ac:chgData name="Jedreck Acquissa" userId="2c0a51b5-c593-469c-ad77-d17122690429" providerId="ADAL" clId="{C7F5CC39-BF92-4774-B0EB-68739C5B6256}" dt="2023-03-06T06:48:30.922" v="5354" actId="164"/>
          <ac:picMkLst>
            <pc:docMk/>
            <pc:sldMk cId="2701967808" sldId="346"/>
            <ac:picMk id="5" creationId="{FD8CD01C-BF61-BA51-4BB9-AEED0F52A8AA}"/>
          </ac:picMkLst>
        </pc:picChg>
        <pc:picChg chg="del">
          <ac:chgData name="Jedreck Acquissa" userId="2c0a51b5-c593-469c-ad77-d17122690429" providerId="ADAL" clId="{C7F5CC39-BF92-4774-B0EB-68739C5B6256}" dt="2023-02-19T17:20:33.116" v="329" actId="478"/>
          <ac:picMkLst>
            <pc:docMk/>
            <pc:sldMk cId="2701967808" sldId="346"/>
            <ac:picMk id="13" creationId="{743FA768-B2EC-A3C6-3D40-7F9BB95E64B8}"/>
          </ac:picMkLst>
        </pc:picChg>
        <pc:picChg chg="mod">
          <ac:chgData name="Jedreck Acquissa" userId="2c0a51b5-c593-469c-ad77-d17122690429" providerId="ADAL" clId="{C7F5CC39-BF92-4774-B0EB-68739C5B6256}" dt="2023-02-19T17:47:32.563" v="479"/>
          <ac:picMkLst>
            <pc:docMk/>
            <pc:sldMk cId="2701967808" sldId="346"/>
            <ac:picMk id="75" creationId="{0DED846B-43A6-EA19-2D20-E158AA44F8A1}"/>
          </ac:picMkLst>
        </pc:picChg>
        <pc:picChg chg="mod">
          <ac:chgData name="Jedreck Acquissa" userId="2c0a51b5-c593-469c-ad77-d17122690429" providerId="ADAL" clId="{C7F5CC39-BF92-4774-B0EB-68739C5B6256}" dt="2023-03-06T06:48:30.922" v="5354" actId="164"/>
          <ac:picMkLst>
            <pc:docMk/>
            <pc:sldMk cId="2701967808" sldId="346"/>
            <ac:picMk id="76" creationId="{531205B7-083B-E8EB-0E07-6873A33E6680}"/>
          </ac:picMkLst>
        </pc:picChg>
        <pc:picChg chg="add mod">
          <ac:chgData name="Jedreck Acquissa" userId="2c0a51b5-c593-469c-ad77-d17122690429" providerId="ADAL" clId="{C7F5CC39-BF92-4774-B0EB-68739C5B6256}" dt="2023-02-19T18:07:47.434" v="571" actId="1076"/>
          <ac:picMkLst>
            <pc:docMk/>
            <pc:sldMk cId="2701967808" sldId="346"/>
            <ac:picMk id="93" creationId="{A1DB3555-C0A9-EE28-647E-CFFFA4444DBB}"/>
          </ac:picMkLst>
        </pc:picChg>
        <pc:cxnChg chg="add del">
          <ac:chgData name="Jedreck Acquissa" userId="2c0a51b5-c593-469c-ad77-d17122690429" providerId="ADAL" clId="{C7F5CC39-BF92-4774-B0EB-68739C5B6256}" dt="2023-02-19T17:41:09.198" v="414" actId="478"/>
          <ac:cxnSpMkLst>
            <pc:docMk/>
            <pc:sldMk cId="2701967808" sldId="346"/>
            <ac:cxnSpMk id="65" creationId="{BA2B6E33-FFE2-88D2-8A4C-1106F06174EF}"/>
          </ac:cxnSpMkLst>
        </pc:cxnChg>
        <pc:cxnChg chg="add mod">
          <ac:chgData name="Jedreck Acquissa" userId="2c0a51b5-c593-469c-ad77-d17122690429" providerId="ADAL" clId="{C7F5CC39-BF92-4774-B0EB-68739C5B6256}" dt="2023-02-21T03:25:21.859" v="5322" actId="1076"/>
          <ac:cxnSpMkLst>
            <pc:docMk/>
            <pc:sldMk cId="2701967808" sldId="346"/>
            <ac:cxnSpMk id="68" creationId="{92EB1088-F48F-96DE-A3B1-A136F49E5D0B}"/>
          </ac:cxnSpMkLst>
        </pc:cxnChg>
      </pc:sldChg>
      <pc:sldChg chg="delSp modSp mod">
        <pc:chgData name="Jedreck Acquissa" userId="2c0a51b5-c593-469c-ad77-d17122690429" providerId="ADAL" clId="{C7F5CC39-BF92-4774-B0EB-68739C5B6256}" dt="2023-02-19T20:37:02.082" v="1782" actId="20577"/>
        <pc:sldMkLst>
          <pc:docMk/>
          <pc:sldMk cId="4152425271" sldId="394"/>
        </pc:sldMkLst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4152425271" sldId="394"/>
            <ac:spMk id="3" creationId="{9AE1B2AD-4FB3-144A-BC23-AB8B5ED5FB9C}"/>
          </ac:spMkLst>
        </pc:spChg>
        <pc:spChg chg="mod">
          <ac:chgData name="Jedreck Acquissa" userId="2c0a51b5-c593-469c-ad77-d17122690429" providerId="ADAL" clId="{C7F5CC39-BF92-4774-B0EB-68739C5B6256}" dt="2023-02-19T20:37:02.082" v="1782" actId="20577"/>
          <ac:spMkLst>
            <pc:docMk/>
            <pc:sldMk cId="4152425271" sldId="394"/>
            <ac:spMk id="4" creationId="{51F75CB8-9EE7-DD15-CFBF-76799C2B9F79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4152425271" sldId="394"/>
            <ac:spMk id="5" creationId="{AAB65B59-B45B-D488-D447-03658A21BA78}"/>
          </ac:spMkLst>
        </pc:spChg>
      </pc:sldChg>
      <pc:sldChg chg="addSp delSp modSp mod ord">
        <pc:chgData name="Jedreck Acquissa" userId="2c0a51b5-c593-469c-ad77-d17122690429" providerId="ADAL" clId="{C7F5CC39-BF92-4774-B0EB-68739C5B6256}" dt="2023-02-20T21:56:54.970" v="4797"/>
        <pc:sldMkLst>
          <pc:docMk/>
          <pc:sldMk cId="1263481632" sldId="395"/>
        </pc:sldMkLst>
        <pc:spChg chg="add mod">
          <ac:chgData name="Jedreck Acquissa" userId="2c0a51b5-c593-469c-ad77-d17122690429" providerId="ADAL" clId="{C7F5CC39-BF92-4774-B0EB-68739C5B6256}" dt="2023-02-19T20:35:31.071" v="1753"/>
          <ac:spMkLst>
            <pc:docMk/>
            <pc:sldMk cId="1263481632" sldId="395"/>
            <ac:spMk id="4" creationId="{C775CA70-5425-8F50-671C-B228BD9E89A2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263481632" sldId="395"/>
            <ac:spMk id="6" creationId="{0843B5C4-5751-EACF-57FF-FB1EB23F18E6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263481632" sldId="395"/>
            <ac:spMk id="9" creationId="{F38D2830-E72C-FAD6-A297-8FA9884B0D20}"/>
          </ac:spMkLst>
        </pc:spChg>
        <pc:spChg chg="mod">
          <ac:chgData name="Jedreck Acquissa" userId="2c0a51b5-c593-469c-ad77-d17122690429" providerId="ADAL" clId="{C7F5CC39-BF92-4774-B0EB-68739C5B6256}" dt="2023-02-16T23:23:01.024" v="251" actId="1076"/>
          <ac:spMkLst>
            <pc:docMk/>
            <pc:sldMk cId="1263481632" sldId="395"/>
            <ac:spMk id="17" creationId="{FC250534-9DC4-B1BC-DBB3-34DB8D31B898}"/>
          </ac:spMkLst>
        </pc:spChg>
      </pc:sldChg>
      <pc:sldChg chg="delSp">
        <pc:chgData name="Jedreck Acquissa" userId="2c0a51b5-c593-469c-ad77-d17122690429" providerId="ADAL" clId="{C7F5CC39-BF92-4774-B0EB-68739C5B6256}" dt="2023-02-19T19:37:48.797" v="1280"/>
        <pc:sldMkLst>
          <pc:docMk/>
          <pc:sldMk cId="3113950536" sldId="397"/>
        </pc:sldMkLst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3113950536" sldId="397"/>
            <ac:spMk id="3" creationId="{85E36A15-15DC-14A5-86A9-C9C8448940C6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3113950536" sldId="397"/>
            <ac:spMk id="5" creationId="{919416D6-FBCA-2A40-EB6D-AE46AC6D4DF9}"/>
          </ac:spMkLst>
        </pc:spChg>
      </pc:sldChg>
      <pc:sldChg chg="addSp delSp modSp del">
        <pc:chgData name="Jedreck Acquissa" userId="2c0a51b5-c593-469c-ad77-d17122690429" providerId="ADAL" clId="{C7F5CC39-BF92-4774-B0EB-68739C5B6256}" dt="2023-02-20T22:30:00.839" v="5156" actId="47"/>
        <pc:sldMkLst>
          <pc:docMk/>
          <pc:sldMk cId="4270903153" sldId="398"/>
        </pc:sldMkLst>
        <pc:spChg chg="add mod">
          <ac:chgData name="Jedreck Acquissa" userId="2c0a51b5-c593-469c-ad77-d17122690429" providerId="ADAL" clId="{C7F5CC39-BF92-4774-B0EB-68739C5B6256}" dt="2023-02-19T20:35:45.285" v="1761"/>
          <ac:spMkLst>
            <pc:docMk/>
            <pc:sldMk cId="4270903153" sldId="398"/>
            <ac:spMk id="4" creationId="{CE8145D4-1974-87D4-CAE4-1890714D74AE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4270903153" sldId="398"/>
            <ac:spMk id="4" creationId="{E1E55B4A-E888-C151-B808-2B9E57380EBC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4270903153" sldId="398"/>
            <ac:spMk id="7" creationId="{7E4FF15F-F97F-6885-2846-C8427D8BED09}"/>
          </ac:spMkLst>
        </pc:spChg>
      </pc:sldChg>
      <pc:sldChg chg="addSp delSp modSp del mod modShow">
        <pc:chgData name="Jedreck Acquissa" userId="2c0a51b5-c593-469c-ad77-d17122690429" providerId="ADAL" clId="{C7F5CC39-BF92-4774-B0EB-68739C5B6256}" dt="2023-02-20T22:23:21.515" v="5058" actId="47"/>
        <pc:sldMkLst>
          <pc:docMk/>
          <pc:sldMk cId="4043506130" sldId="402"/>
        </pc:sldMkLst>
        <pc:spChg chg="add mod">
          <ac:chgData name="Jedreck Acquissa" userId="2c0a51b5-c593-469c-ad77-d17122690429" providerId="ADAL" clId="{C7F5CC39-BF92-4774-B0EB-68739C5B6256}" dt="2023-02-19T20:35:51.297" v="1765"/>
          <ac:spMkLst>
            <pc:docMk/>
            <pc:sldMk cId="4043506130" sldId="402"/>
            <ac:spMk id="4" creationId="{202843E9-7A7F-9C88-3284-CE3B581B5230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4043506130" sldId="402"/>
            <ac:spMk id="4" creationId="{B7CCC44D-85CD-3495-EE58-91029F7B8C42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4043506130" sldId="402"/>
            <ac:spMk id="6" creationId="{1F786C46-8CD4-4B67-7791-67A1D35C0AE4}"/>
          </ac:spMkLst>
        </pc:spChg>
      </pc:sldChg>
      <pc:sldChg chg="addSp delSp modSp mod">
        <pc:chgData name="Jedreck Acquissa" userId="2c0a51b5-c593-469c-ad77-d17122690429" providerId="ADAL" clId="{C7F5CC39-BF92-4774-B0EB-68739C5B6256}" dt="2023-02-21T02:51:59.857" v="5316" actId="1076"/>
        <pc:sldMkLst>
          <pc:docMk/>
          <pc:sldMk cId="2021485765" sldId="403"/>
        </pc:sldMkLst>
        <pc:spChg chg="mod">
          <ac:chgData name="Jedreck Acquissa" userId="2c0a51b5-c593-469c-ad77-d17122690429" providerId="ADAL" clId="{C7F5CC39-BF92-4774-B0EB-68739C5B6256}" dt="2023-02-21T02:42:32.145" v="5210" actId="20577"/>
          <ac:spMkLst>
            <pc:docMk/>
            <pc:sldMk cId="2021485765" sldId="403"/>
            <ac:spMk id="2" creationId="{61E709B1-AAF6-936B-E585-A93F60958494}"/>
          </ac:spMkLst>
        </pc:spChg>
        <pc:spChg chg="add mod">
          <ac:chgData name="Jedreck Acquissa" userId="2c0a51b5-c593-469c-ad77-d17122690429" providerId="ADAL" clId="{C7F5CC39-BF92-4774-B0EB-68739C5B6256}" dt="2023-02-19T20:35:46.695" v="1762"/>
          <ac:spMkLst>
            <pc:docMk/>
            <pc:sldMk cId="2021485765" sldId="403"/>
            <ac:spMk id="4" creationId="{1F68E0FD-6396-055D-B38C-D137B7D8EA52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2021485765" sldId="403"/>
            <ac:spMk id="4" creationId="{CF699EDC-9A3C-C22A-F9ED-122EE12F6B59}"/>
          </ac:spMkLst>
        </pc:spChg>
        <pc:spChg chg="add mod">
          <ac:chgData name="Jedreck Acquissa" userId="2c0a51b5-c593-469c-ad77-d17122690429" providerId="ADAL" clId="{C7F5CC39-BF92-4774-B0EB-68739C5B6256}" dt="2023-02-21T02:51:59.857" v="5316" actId="1076"/>
          <ac:spMkLst>
            <pc:docMk/>
            <pc:sldMk cId="2021485765" sldId="403"/>
            <ac:spMk id="5" creationId="{029957B5-F4C9-12B6-4090-5EDABF35DF10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2021485765" sldId="403"/>
            <ac:spMk id="6" creationId="{F210447B-A561-5CB1-22A6-99260CE0BF6F}"/>
          </ac:spMkLst>
        </pc:spChg>
        <pc:spChg chg="del mod">
          <ac:chgData name="Jedreck Acquissa" userId="2c0a51b5-c593-469c-ad77-d17122690429" providerId="ADAL" clId="{C7F5CC39-BF92-4774-B0EB-68739C5B6256}" dt="2023-02-21T02:44:21.477" v="5242" actId="478"/>
          <ac:spMkLst>
            <pc:docMk/>
            <pc:sldMk cId="2021485765" sldId="403"/>
            <ac:spMk id="7" creationId="{581ED75F-C4DD-D58B-572C-0E31F9D9B2F3}"/>
          </ac:spMkLst>
        </pc:spChg>
        <pc:spChg chg="mod">
          <ac:chgData name="Jedreck Acquissa" userId="2c0a51b5-c593-469c-ad77-d17122690429" providerId="ADAL" clId="{C7F5CC39-BF92-4774-B0EB-68739C5B6256}" dt="2023-02-21T02:51:51.030" v="5315" actId="1076"/>
          <ac:spMkLst>
            <pc:docMk/>
            <pc:sldMk cId="2021485765" sldId="403"/>
            <ac:spMk id="44" creationId="{85B11679-DA74-4FF4-AD56-631D74624548}"/>
          </ac:spMkLst>
        </pc:spChg>
      </pc:sldChg>
      <pc:sldChg chg="addSp delSp modSp mod">
        <pc:chgData name="Jedreck Acquissa" userId="2c0a51b5-c593-469c-ad77-d17122690429" providerId="ADAL" clId="{C7F5CC39-BF92-4774-B0EB-68739C5B6256}" dt="2023-02-21T02:38:35.666" v="5192" actId="20577"/>
        <pc:sldMkLst>
          <pc:docMk/>
          <pc:sldMk cId="524837224" sldId="404"/>
        </pc:sldMkLst>
        <pc:spChg chg="mod">
          <ac:chgData name="Jedreck Acquissa" userId="2c0a51b5-c593-469c-ad77-d17122690429" providerId="ADAL" clId="{C7F5CC39-BF92-4774-B0EB-68739C5B6256}" dt="2023-02-21T02:38:35.666" v="5192" actId="20577"/>
          <ac:spMkLst>
            <pc:docMk/>
            <pc:sldMk cId="524837224" sldId="404"/>
            <ac:spMk id="2" creationId="{61E709B1-AAF6-936B-E585-A93F60958494}"/>
          </ac:spMkLst>
        </pc:spChg>
        <pc:spChg chg="add mod">
          <ac:chgData name="Jedreck Acquissa" userId="2c0a51b5-c593-469c-ad77-d17122690429" providerId="ADAL" clId="{C7F5CC39-BF92-4774-B0EB-68739C5B6256}" dt="2023-02-19T20:35:44.214" v="1760"/>
          <ac:spMkLst>
            <pc:docMk/>
            <pc:sldMk cId="524837224" sldId="404"/>
            <ac:spMk id="4" creationId="{4F6D6435-2F59-1FA0-C4BD-DCDBE35088CD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524837224" sldId="404"/>
            <ac:spMk id="6" creationId="{18CBFEAA-FC8E-274C-C617-02A2346F2D29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524837224" sldId="404"/>
            <ac:spMk id="7" creationId="{B5116354-4822-95CD-2D89-4B451780E239}"/>
          </ac:spMkLst>
        </pc:spChg>
      </pc:sldChg>
      <pc:sldChg chg="delSp">
        <pc:chgData name="Jedreck Acquissa" userId="2c0a51b5-c593-469c-ad77-d17122690429" providerId="ADAL" clId="{C7F5CC39-BF92-4774-B0EB-68739C5B6256}" dt="2023-02-19T19:37:48.797" v="1280"/>
        <pc:sldMkLst>
          <pc:docMk/>
          <pc:sldMk cId="3447332183" sldId="407"/>
        </pc:sldMkLst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3447332183" sldId="407"/>
            <ac:spMk id="3" creationId="{8215E28F-ED97-01E9-CEE5-631D210F162B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3447332183" sldId="407"/>
            <ac:spMk id="4" creationId="{9312180B-ACBB-413A-A658-C34C1E166B7E}"/>
          </ac:spMkLst>
        </pc:spChg>
      </pc:sldChg>
      <pc:sldChg chg="addSp delSp modSp mod">
        <pc:chgData name="Jedreck Acquissa" userId="2c0a51b5-c593-469c-ad77-d17122690429" providerId="ADAL" clId="{C7F5CC39-BF92-4774-B0EB-68739C5B6256}" dt="2023-02-21T03:28:23.957" v="5324"/>
        <pc:sldMkLst>
          <pc:docMk/>
          <pc:sldMk cId="1463836094" sldId="410"/>
        </pc:sldMkLst>
        <pc:spChg chg="add mod">
          <ac:chgData name="Jedreck Acquissa" userId="2c0a51b5-c593-469c-ad77-d17122690429" providerId="ADAL" clId="{C7F5CC39-BF92-4774-B0EB-68739C5B6256}" dt="2023-02-21T03:28:23.957" v="5324"/>
          <ac:spMkLst>
            <pc:docMk/>
            <pc:sldMk cId="1463836094" sldId="410"/>
            <ac:spMk id="4" creationId="{B23A570D-C273-0DD8-054E-39895D8FA311}"/>
          </ac:spMkLst>
        </pc:spChg>
        <pc:spChg chg="del">
          <ac:chgData name="Jedreck Acquissa" userId="2c0a51b5-c593-469c-ad77-d17122690429" providerId="ADAL" clId="{C7F5CC39-BF92-4774-B0EB-68739C5B6256}" dt="2023-02-21T03:28:17.259" v="5323" actId="478"/>
          <ac:spMkLst>
            <pc:docMk/>
            <pc:sldMk cId="1463836094" sldId="410"/>
            <ac:spMk id="7" creationId="{5C2BB031-65C6-7123-49C1-87C4F5743E7C}"/>
          </ac:spMkLst>
        </pc:spChg>
      </pc:sldChg>
      <pc:sldChg chg="delSp">
        <pc:chgData name="Jedreck Acquissa" userId="2c0a51b5-c593-469c-ad77-d17122690429" providerId="ADAL" clId="{C7F5CC39-BF92-4774-B0EB-68739C5B6256}" dt="2023-02-19T19:37:48.797" v="1280"/>
        <pc:sldMkLst>
          <pc:docMk/>
          <pc:sldMk cId="2530538409" sldId="417"/>
        </pc:sldMkLst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2530538409" sldId="417"/>
            <ac:spMk id="3" creationId="{5FC570D5-82D3-B644-6822-36B110EF8B9E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2530538409" sldId="417"/>
            <ac:spMk id="5" creationId="{305E5BC9-4F9D-B8B8-0E4F-3355EECD751D}"/>
          </ac:spMkLst>
        </pc:spChg>
      </pc:sldChg>
      <pc:sldChg chg="delSp del">
        <pc:chgData name="Jedreck Acquissa" userId="2c0a51b5-c593-469c-ad77-d17122690429" providerId="ADAL" clId="{C7F5CC39-BF92-4774-B0EB-68739C5B6256}" dt="2023-02-20T04:54:33.752" v="3564" actId="47"/>
        <pc:sldMkLst>
          <pc:docMk/>
          <pc:sldMk cId="3113291766" sldId="418"/>
        </pc:sldMkLst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3113291766" sldId="418"/>
            <ac:spMk id="3" creationId="{83888325-BC2A-A0C5-8C3A-1FACB3AE6A76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3113291766" sldId="418"/>
            <ac:spMk id="5" creationId="{8226969F-DE5B-8F5A-56C4-4FC7BE1A2368}"/>
          </ac:spMkLst>
        </pc:spChg>
      </pc:sldChg>
      <pc:sldChg chg="addSp delSp modSp modAnim">
        <pc:chgData name="Jedreck Acquissa" userId="2c0a51b5-c593-469c-ad77-d17122690429" providerId="ADAL" clId="{C7F5CC39-BF92-4774-B0EB-68739C5B6256}" dt="2023-02-20T22:18:44.581" v="5047"/>
        <pc:sldMkLst>
          <pc:docMk/>
          <pc:sldMk cId="2243537344" sldId="419"/>
        </pc:sldMkLst>
        <pc:spChg chg="add mod">
          <ac:chgData name="Jedreck Acquissa" userId="2c0a51b5-c593-469c-ad77-d17122690429" providerId="ADAL" clId="{C7F5CC39-BF92-4774-B0EB-68739C5B6256}" dt="2023-02-19T20:35:39.657" v="1757"/>
          <ac:spMkLst>
            <pc:docMk/>
            <pc:sldMk cId="2243537344" sldId="419"/>
            <ac:spMk id="5" creationId="{276B3128-E0C3-4D2E-F5BB-38B6E0E8DDDE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2243537344" sldId="419"/>
            <ac:spMk id="7" creationId="{9D42434E-EF38-D784-CD1D-DA2EE29BF773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2243537344" sldId="419"/>
            <ac:spMk id="8" creationId="{9D039B36-E527-48AB-B31D-C4A17A7B7E2C}"/>
          </ac:spMkLst>
        </pc:spChg>
      </pc:sldChg>
      <pc:sldChg chg="addSp delSp modSp">
        <pc:chgData name="Jedreck Acquissa" userId="2c0a51b5-c593-469c-ad77-d17122690429" providerId="ADAL" clId="{C7F5CC39-BF92-4774-B0EB-68739C5B6256}" dt="2023-02-19T20:35:40.778" v="1758"/>
        <pc:sldMkLst>
          <pc:docMk/>
          <pc:sldMk cId="3071634126" sldId="420"/>
        </pc:sldMkLst>
        <pc:spChg chg="add mod">
          <ac:chgData name="Jedreck Acquissa" userId="2c0a51b5-c593-469c-ad77-d17122690429" providerId="ADAL" clId="{C7F5CC39-BF92-4774-B0EB-68739C5B6256}" dt="2023-02-19T20:35:40.778" v="1758"/>
          <ac:spMkLst>
            <pc:docMk/>
            <pc:sldMk cId="3071634126" sldId="420"/>
            <ac:spMk id="5" creationId="{CB4CD07D-9B15-4702-5303-623C8B961E27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3071634126" sldId="420"/>
            <ac:spMk id="15" creationId="{F0EEBEF4-E911-7BED-8421-24C34D4B398E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3071634126" sldId="420"/>
            <ac:spMk id="16" creationId="{8D1BD7DF-1E20-BEA9-EED8-BB37F1A385BD}"/>
          </ac:spMkLst>
        </pc:spChg>
      </pc:sldChg>
      <pc:sldChg chg="addSp delSp modSp del">
        <pc:chgData name="Jedreck Acquissa" userId="2c0a51b5-c593-469c-ad77-d17122690429" providerId="ADAL" clId="{C7F5CC39-BF92-4774-B0EB-68739C5B6256}" dt="2023-02-20T20:42:51.348" v="4115" actId="47"/>
        <pc:sldMkLst>
          <pc:docMk/>
          <pc:sldMk cId="2266592020" sldId="421"/>
        </pc:sldMkLst>
        <pc:spChg chg="add mod">
          <ac:chgData name="Jedreck Acquissa" userId="2c0a51b5-c593-469c-ad77-d17122690429" providerId="ADAL" clId="{C7F5CC39-BF92-4774-B0EB-68739C5B6256}" dt="2023-02-19T20:35:42.781" v="1759"/>
          <ac:spMkLst>
            <pc:docMk/>
            <pc:sldMk cId="2266592020" sldId="421"/>
            <ac:spMk id="4" creationId="{4E9925EA-E260-77B8-2F48-829B62CF1140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2266592020" sldId="421"/>
            <ac:spMk id="4" creationId="{FA7290FE-5F1B-C26F-E8B8-29B51E697992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2266592020" sldId="421"/>
            <ac:spMk id="8" creationId="{C35D1524-AF77-6E40-2981-8FDC424416EB}"/>
          </ac:spMkLst>
        </pc:spChg>
      </pc:sldChg>
      <pc:sldChg chg="delSp modSp del mod">
        <pc:chgData name="Jedreck Acquissa" userId="2c0a51b5-c593-469c-ad77-d17122690429" providerId="ADAL" clId="{C7F5CC39-BF92-4774-B0EB-68739C5B6256}" dt="2023-02-20T20:43:11.928" v="4118" actId="47"/>
        <pc:sldMkLst>
          <pc:docMk/>
          <pc:sldMk cId="17404714" sldId="422"/>
        </pc:sldMkLst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7404714" sldId="422"/>
            <ac:spMk id="3" creationId="{930131F8-090D-F04B-BCB3-63B14368A13D}"/>
          </ac:spMkLst>
        </pc:spChg>
        <pc:spChg chg="mod">
          <ac:chgData name="Jedreck Acquissa" userId="2c0a51b5-c593-469c-ad77-d17122690429" providerId="ADAL" clId="{C7F5CC39-BF92-4774-B0EB-68739C5B6256}" dt="2023-02-19T20:44:43.971" v="1836" actId="20577"/>
          <ac:spMkLst>
            <pc:docMk/>
            <pc:sldMk cId="17404714" sldId="422"/>
            <ac:spMk id="4" creationId="{51F75CB8-9EE7-DD15-CFBF-76799C2B9F79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7404714" sldId="422"/>
            <ac:spMk id="5" creationId="{BC276649-502C-0DBF-FBF5-712159C69132}"/>
          </ac:spMkLst>
        </pc:spChg>
      </pc:sldChg>
      <pc:sldChg chg="addSp delSp modSp add del mod">
        <pc:chgData name="Jedreck Acquissa" userId="2c0a51b5-c593-469c-ad77-d17122690429" providerId="ADAL" clId="{C7F5CC39-BF92-4774-B0EB-68739C5B6256}" dt="2023-02-16T22:26:28.476" v="13" actId="47"/>
        <pc:sldMkLst>
          <pc:docMk/>
          <pc:sldMk cId="487653732" sldId="423"/>
        </pc:sldMkLst>
        <pc:picChg chg="add del mod">
          <ac:chgData name="Jedreck Acquissa" userId="2c0a51b5-c593-469c-ad77-d17122690429" providerId="ADAL" clId="{C7F5CC39-BF92-4774-B0EB-68739C5B6256}" dt="2023-02-16T22:26:25.796" v="12" actId="478"/>
          <ac:picMkLst>
            <pc:docMk/>
            <pc:sldMk cId="487653732" sldId="423"/>
            <ac:picMk id="6" creationId="{1E8A503A-4941-128A-1EE4-29E2E6CAB56B}"/>
          </ac:picMkLst>
        </pc:picChg>
        <pc:cxnChg chg="del">
          <ac:chgData name="Jedreck Acquissa" userId="2c0a51b5-c593-469c-ad77-d17122690429" providerId="ADAL" clId="{C7F5CC39-BF92-4774-B0EB-68739C5B6256}" dt="2023-02-16T22:23:57.912" v="3" actId="478"/>
          <ac:cxnSpMkLst>
            <pc:docMk/>
            <pc:sldMk cId="487653732" sldId="423"/>
            <ac:cxnSpMk id="5" creationId="{B77A75C0-215E-8522-CDD3-A9156877DAF9}"/>
          </ac:cxnSpMkLst>
        </pc:cxnChg>
      </pc:sldChg>
      <pc:sldChg chg="addSp delSp modSp">
        <pc:chgData name="Jedreck Acquissa" userId="2c0a51b5-c593-469c-ad77-d17122690429" providerId="ADAL" clId="{C7F5CC39-BF92-4774-B0EB-68739C5B6256}" dt="2023-02-19T20:35:48.726" v="1764"/>
        <pc:sldMkLst>
          <pc:docMk/>
          <pc:sldMk cId="1150526191" sldId="423"/>
        </pc:sldMkLst>
        <pc:spChg chg="add mod">
          <ac:chgData name="Jedreck Acquissa" userId="2c0a51b5-c593-469c-ad77-d17122690429" providerId="ADAL" clId="{C7F5CC39-BF92-4774-B0EB-68739C5B6256}" dt="2023-02-19T20:35:48.726" v="1764"/>
          <ac:spMkLst>
            <pc:docMk/>
            <pc:sldMk cId="1150526191" sldId="423"/>
            <ac:spMk id="4" creationId="{C0DC6FF7-BD76-DA69-9CF2-89C196F0F2E8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150526191" sldId="423"/>
            <ac:spMk id="4" creationId="{D73D0B15-B29E-A048-324F-CFB393FA5B71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150526191" sldId="423"/>
            <ac:spMk id="6" creationId="{D850D660-217E-5DD2-6C4B-E475E6BC2476}"/>
          </ac:spMkLst>
        </pc:spChg>
      </pc:sldChg>
      <pc:sldChg chg="addSp delSp modSp del mod">
        <pc:chgData name="Jedreck Acquissa" userId="2c0a51b5-c593-469c-ad77-d17122690429" providerId="ADAL" clId="{C7F5CC39-BF92-4774-B0EB-68739C5B6256}" dt="2023-02-21T02:47:42.357" v="5312" actId="47"/>
        <pc:sldMkLst>
          <pc:docMk/>
          <pc:sldMk cId="511161543" sldId="424"/>
        </pc:sldMkLst>
        <pc:spChg chg="add mod">
          <ac:chgData name="Jedreck Acquissa" userId="2c0a51b5-c593-469c-ad77-d17122690429" providerId="ADAL" clId="{C7F5CC39-BF92-4774-B0EB-68739C5B6256}" dt="2023-02-19T20:35:47.982" v="1763"/>
          <ac:spMkLst>
            <pc:docMk/>
            <pc:sldMk cId="511161543" sldId="424"/>
            <ac:spMk id="4" creationId="{1BEE3C76-1674-4F02-E55A-C297D157DD15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511161543" sldId="424"/>
            <ac:spMk id="4" creationId="{4DA70C8C-E25C-B810-F64F-6927D98CB186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511161543" sldId="424"/>
            <ac:spMk id="6" creationId="{3F0AA2E2-3911-324D-1519-BA20216E109D}"/>
          </ac:spMkLst>
        </pc:spChg>
        <pc:spChg chg="mod">
          <ac:chgData name="Jedreck Acquissa" userId="2c0a51b5-c593-469c-ad77-d17122690429" providerId="ADAL" clId="{C7F5CC39-BF92-4774-B0EB-68739C5B6256}" dt="2023-02-20T22:30:25.476" v="5159" actId="20577"/>
          <ac:spMkLst>
            <pc:docMk/>
            <pc:sldMk cId="511161543" sldId="424"/>
            <ac:spMk id="7" creationId="{581ED75F-C4DD-D58B-572C-0E31F9D9B2F3}"/>
          </ac:spMkLst>
        </pc:spChg>
        <pc:spChg chg="mod">
          <ac:chgData name="Jedreck Acquissa" userId="2c0a51b5-c593-469c-ad77-d17122690429" providerId="ADAL" clId="{C7F5CC39-BF92-4774-B0EB-68739C5B6256}" dt="2023-02-21T02:44:44.654" v="5250" actId="255"/>
          <ac:spMkLst>
            <pc:docMk/>
            <pc:sldMk cId="511161543" sldId="424"/>
            <ac:spMk id="44" creationId="{85B11679-DA74-4FF4-AD56-631D74624548}"/>
          </ac:spMkLst>
        </pc:spChg>
      </pc:sldChg>
      <pc:sldChg chg="addSp delSp modSp add mod ord modShow">
        <pc:chgData name="Jedreck Acquissa" userId="2c0a51b5-c593-469c-ad77-d17122690429" providerId="ADAL" clId="{C7F5CC39-BF92-4774-B0EB-68739C5B6256}" dt="2023-02-21T02:40:43.992" v="5207" actId="478"/>
        <pc:sldMkLst>
          <pc:docMk/>
          <pc:sldMk cId="1013166798" sldId="425"/>
        </pc:sldMkLst>
        <pc:spChg chg="mod">
          <ac:chgData name="Jedreck Acquissa" userId="2c0a51b5-c593-469c-ad77-d17122690429" providerId="ADAL" clId="{C7F5CC39-BF92-4774-B0EB-68739C5B6256}" dt="2023-02-20T04:59:20.117" v="3614" actId="20577"/>
          <ac:spMkLst>
            <pc:docMk/>
            <pc:sldMk cId="1013166798" sldId="425"/>
            <ac:spMk id="2" creationId="{61E709B1-AAF6-936B-E585-A93F60958494}"/>
          </ac:spMkLst>
        </pc:spChg>
        <pc:spChg chg="add mod">
          <ac:chgData name="Jedreck Acquissa" userId="2c0a51b5-c593-469c-ad77-d17122690429" providerId="ADAL" clId="{C7F5CC39-BF92-4774-B0EB-68739C5B6256}" dt="2023-02-20T04:00:01.958" v="2966" actId="207"/>
          <ac:spMkLst>
            <pc:docMk/>
            <pc:sldMk cId="1013166798" sldId="425"/>
            <ac:spMk id="5" creationId="{E9131BCE-A7D9-2AE6-BF6A-F88FEE1F0D50}"/>
          </ac:spMkLst>
        </pc:spChg>
        <pc:spChg chg="del mod">
          <ac:chgData name="Jedreck Acquissa" userId="2c0a51b5-c593-469c-ad77-d17122690429" providerId="ADAL" clId="{C7F5CC39-BF92-4774-B0EB-68739C5B6256}" dt="2023-02-19T20:14:33.016" v="1606" actId="478"/>
          <ac:spMkLst>
            <pc:docMk/>
            <pc:sldMk cId="1013166798" sldId="425"/>
            <ac:spMk id="6" creationId="{CA9924AA-779B-B6FD-E574-0DF151ACE2BE}"/>
          </ac:spMkLst>
        </pc:spChg>
        <pc:spChg chg="add mod">
          <ac:chgData name="Jedreck Acquissa" userId="2c0a51b5-c593-469c-ad77-d17122690429" providerId="ADAL" clId="{C7F5CC39-BF92-4774-B0EB-68739C5B6256}" dt="2023-02-19T20:15:32.888" v="1638" actId="20577"/>
          <ac:spMkLst>
            <pc:docMk/>
            <pc:sldMk cId="1013166798" sldId="425"/>
            <ac:spMk id="10" creationId="{36F6E562-65F9-FCDE-7461-A9788CC371F3}"/>
          </ac:spMkLst>
        </pc:spChg>
        <pc:spChg chg="add del mod">
          <ac:chgData name="Jedreck Acquissa" userId="2c0a51b5-c593-469c-ad77-d17122690429" providerId="ADAL" clId="{C7F5CC39-BF92-4774-B0EB-68739C5B6256}" dt="2023-02-19T17:20:28.489" v="328" actId="478"/>
          <ac:spMkLst>
            <pc:docMk/>
            <pc:sldMk cId="1013166798" sldId="425"/>
            <ac:spMk id="10" creationId="{AD0C11E2-4253-FA33-49A0-8CF8B529E6EF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013166798" sldId="425"/>
            <ac:spMk id="11" creationId="{0722EB7E-200E-5C62-72EC-325CBEB3E465}"/>
          </ac:spMkLst>
        </pc:spChg>
        <pc:spChg chg="add mod">
          <ac:chgData name="Jedreck Acquissa" userId="2c0a51b5-c593-469c-ad77-d17122690429" providerId="ADAL" clId="{C7F5CC39-BF92-4774-B0EB-68739C5B6256}" dt="2023-02-19T20:15:36.975" v="1640" actId="20577"/>
          <ac:spMkLst>
            <pc:docMk/>
            <pc:sldMk cId="1013166798" sldId="425"/>
            <ac:spMk id="11" creationId="{8605FE19-5551-6954-76BA-38D3A5BE9EEE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013166798" sldId="425"/>
            <ac:spMk id="12" creationId="{30AE10ED-68E8-B39D-7542-FF830A961CBC}"/>
          </ac:spMkLst>
        </pc:spChg>
        <pc:spChg chg="add mod">
          <ac:chgData name="Jedreck Acquissa" userId="2c0a51b5-c593-469c-ad77-d17122690429" providerId="ADAL" clId="{C7F5CC39-BF92-4774-B0EB-68739C5B6256}" dt="2023-02-19T20:35:34.549" v="1754"/>
          <ac:spMkLst>
            <pc:docMk/>
            <pc:sldMk cId="1013166798" sldId="425"/>
            <ac:spMk id="12" creationId="{9D59B9F1-30C4-2038-593E-8CA0FB3F5D01}"/>
          </ac:spMkLst>
        </pc:spChg>
        <pc:spChg chg="del">
          <ac:chgData name="Jedreck Acquissa" userId="2c0a51b5-c593-469c-ad77-d17122690429" providerId="ADAL" clId="{C7F5CC39-BF92-4774-B0EB-68739C5B6256}" dt="2023-02-19T17:20:26.467" v="327" actId="478"/>
          <ac:spMkLst>
            <pc:docMk/>
            <pc:sldMk cId="1013166798" sldId="425"/>
            <ac:spMk id="22" creationId="{BB6E23BC-3D7B-BF82-9F03-1F3FBFA54A73}"/>
          </ac:spMkLst>
        </pc:spChg>
        <pc:picChg chg="add del mod ord">
          <ac:chgData name="Jedreck Acquissa" userId="2c0a51b5-c593-469c-ad77-d17122690429" providerId="ADAL" clId="{C7F5CC39-BF92-4774-B0EB-68739C5B6256}" dt="2023-02-21T02:40:43.992" v="5207" actId="478"/>
          <ac:picMkLst>
            <pc:docMk/>
            <pc:sldMk cId="1013166798" sldId="425"/>
            <ac:picMk id="6" creationId="{136C8EC5-33E3-7BA1-B360-69266FF02E96}"/>
          </ac:picMkLst>
        </pc:picChg>
        <pc:picChg chg="add del mod ord modCrop">
          <ac:chgData name="Jedreck Acquissa" userId="2c0a51b5-c593-469c-ad77-d17122690429" providerId="ADAL" clId="{C7F5CC39-BF92-4774-B0EB-68739C5B6256}" dt="2023-02-21T02:40:43.992" v="5207" actId="478"/>
          <ac:picMkLst>
            <pc:docMk/>
            <pc:sldMk cId="1013166798" sldId="425"/>
            <ac:picMk id="7" creationId="{20FBAEA5-E158-BAF7-EC24-6E60CEAFF992}"/>
          </ac:picMkLst>
        </pc:picChg>
      </pc:sldChg>
      <pc:sldChg chg="addSp delSp modSp add del mod modTransition modAnim">
        <pc:chgData name="Jedreck Acquissa" userId="2c0a51b5-c593-469c-ad77-d17122690429" providerId="ADAL" clId="{C7F5CC39-BF92-4774-B0EB-68739C5B6256}" dt="2023-02-19T18:02:07.280" v="548" actId="47"/>
        <pc:sldMkLst>
          <pc:docMk/>
          <pc:sldMk cId="1694548998" sldId="426"/>
        </pc:sldMkLst>
        <pc:spChg chg="mod">
          <ac:chgData name="Jedreck Acquissa" userId="2c0a51b5-c593-469c-ad77-d17122690429" providerId="ADAL" clId="{C7F5CC39-BF92-4774-B0EB-68739C5B6256}" dt="2023-02-19T17:50:50.692" v="483" actId="1076"/>
          <ac:spMkLst>
            <pc:docMk/>
            <pc:sldMk cId="1694548998" sldId="426"/>
            <ac:spMk id="2" creationId="{61E709B1-AAF6-936B-E585-A93F60958494}"/>
          </ac:spMkLst>
        </pc:spChg>
        <pc:spChg chg="del">
          <ac:chgData name="Jedreck Acquissa" userId="2c0a51b5-c593-469c-ad77-d17122690429" providerId="ADAL" clId="{C7F5CC39-BF92-4774-B0EB-68739C5B6256}" dt="2023-02-19T17:59:58.286" v="540" actId="478"/>
          <ac:spMkLst>
            <pc:docMk/>
            <pc:sldMk cId="1694548998" sldId="426"/>
            <ac:spMk id="4" creationId="{62CE0E06-0E63-DFC7-F5F4-623587E36914}"/>
          </ac:spMkLst>
        </pc:spChg>
        <pc:spChg chg="mod">
          <ac:chgData name="Jedreck Acquissa" userId="2c0a51b5-c593-469c-ad77-d17122690429" providerId="ADAL" clId="{C7F5CC39-BF92-4774-B0EB-68739C5B6256}" dt="2023-02-19T17:59:42.902" v="538" actId="1076"/>
          <ac:spMkLst>
            <pc:docMk/>
            <pc:sldMk cId="1694548998" sldId="426"/>
            <ac:spMk id="7" creationId="{B645C883-AA7A-FFEB-122D-816A8310DBB6}"/>
          </ac:spMkLst>
        </pc:spChg>
        <pc:spChg chg="mod">
          <ac:chgData name="Jedreck Acquissa" userId="2c0a51b5-c593-469c-ad77-d17122690429" providerId="ADAL" clId="{C7F5CC39-BF92-4774-B0EB-68739C5B6256}" dt="2023-02-19T17:54:56.561" v="504" actId="164"/>
          <ac:spMkLst>
            <pc:docMk/>
            <pc:sldMk cId="1694548998" sldId="426"/>
            <ac:spMk id="53" creationId="{D9A96756-BD56-5799-A6EC-BA11AF42158C}"/>
          </ac:spMkLst>
        </pc:spChg>
        <pc:spChg chg="mod">
          <ac:chgData name="Jedreck Acquissa" userId="2c0a51b5-c593-469c-ad77-d17122690429" providerId="ADAL" clId="{C7F5CC39-BF92-4774-B0EB-68739C5B6256}" dt="2023-02-19T17:54:56.561" v="504" actId="164"/>
          <ac:spMkLst>
            <pc:docMk/>
            <pc:sldMk cId="1694548998" sldId="426"/>
            <ac:spMk id="54" creationId="{49B1FB14-3857-EAD1-D4E0-CFA47B51A0A3}"/>
          </ac:spMkLst>
        </pc:spChg>
        <pc:spChg chg="mod">
          <ac:chgData name="Jedreck Acquissa" userId="2c0a51b5-c593-469c-ad77-d17122690429" providerId="ADAL" clId="{C7F5CC39-BF92-4774-B0EB-68739C5B6256}" dt="2023-02-19T17:54:56.561" v="504" actId="164"/>
          <ac:spMkLst>
            <pc:docMk/>
            <pc:sldMk cId="1694548998" sldId="426"/>
            <ac:spMk id="55" creationId="{3EF57EB2-FBE4-CEE1-2BB0-1A83919A2434}"/>
          </ac:spMkLst>
        </pc:spChg>
        <pc:spChg chg="mod">
          <ac:chgData name="Jedreck Acquissa" userId="2c0a51b5-c593-469c-ad77-d17122690429" providerId="ADAL" clId="{C7F5CC39-BF92-4774-B0EB-68739C5B6256}" dt="2023-02-19T17:56:37.522" v="523" actId="20577"/>
          <ac:spMkLst>
            <pc:docMk/>
            <pc:sldMk cId="1694548998" sldId="426"/>
            <ac:spMk id="57" creationId="{C9877982-C4E2-3A57-A32C-AEE28B93D972}"/>
          </ac:spMkLst>
        </pc:spChg>
        <pc:spChg chg="mod">
          <ac:chgData name="Jedreck Acquissa" userId="2c0a51b5-c593-469c-ad77-d17122690429" providerId="ADAL" clId="{C7F5CC39-BF92-4774-B0EB-68739C5B6256}" dt="2023-02-19T17:54:56.561" v="504" actId="164"/>
          <ac:spMkLst>
            <pc:docMk/>
            <pc:sldMk cId="1694548998" sldId="426"/>
            <ac:spMk id="58" creationId="{62189C78-B593-7E89-1CA2-86912C538F03}"/>
          </ac:spMkLst>
        </pc:spChg>
        <pc:spChg chg="mod">
          <ac:chgData name="Jedreck Acquissa" userId="2c0a51b5-c593-469c-ad77-d17122690429" providerId="ADAL" clId="{C7F5CC39-BF92-4774-B0EB-68739C5B6256}" dt="2023-02-19T17:54:56.561" v="504" actId="164"/>
          <ac:spMkLst>
            <pc:docMk/>
            <pc:sldMk cId="1694548998" sldId="426"/>
            <ac:spMk id="59" creationId="{A5FB96AC-34E9-FACA-40BB-A5FE7EB97B1E}"/>
          </ac:spMkLst>
        </pc:spChg>
        <pc:spChg chg="mod">
          <ac:chgData name="Jedreck Acquissa" userId="2c0a51b5-c593-469c-ad77-d17122690429" providerId="ADAL" clId="{C7F5CC39-BF92-4774-B0EB-68739C5B6256}" dt="2023-02-19T17:54:56.561" v="504" actId="164"/>
          <ac:spMkLst>
            <pc:docMk/>
            <pc:sldMk cId="1694548998" sldId="426"/>
            <ac:spMk id="60" creationId="{F6954C97-76E3-38C7-07C9-ABFB454331EC}"/>
          </ac:spMkLst>
        </pc:spChg>
        <pc:spChg chg="mod">
          <ac:chgData name="Jedreck Acquissa" userId="2c0a51b5-c593-469c-ad77-d17122690429" providerId="ADAL" clId="{C7F5CC39-BF92-4774-B0EB-68739C5B6256}" dt="2023-02-19T17:54:56.561" v="504" actId="164"/>
          <ac:spMkLst>
            <pc:docMk/>
            <pc:sldMk cId="1694548998" sldId="426"/>
            <ac:spMk id="61" creationId="{5E677971-39BC-177F-3D7D-23C2BA510C15}"/>
          </ac:spMkLst>
        </pc:spChg>
        <pc:spChg chg="mod">
          <ac:chgData name="Jedreck Acquissa" userId="2c0a51b5-c593-469c-ad77-d17122690429" providerId="ADAL" clId="{C7F5CC39-BF92-4774-B0EB-68739C5B6256}" dt="2023-02-19T17:54:56.561" v="504" actId="164"/>
          <ac:spMkLst>
            <pc:docMk/>
            <pc:sldMk cId="1694548998" sldId="426"/>
            <ac:spMk id="62" creationId="{4EA5B341-A902-26E7-CE14-3B521D9B4DEA}"/>
          </ac:spMkLst>
        </pc:spChg>
        <pc:spChg chg="mod">
          <ac:chgData name="Jedreck Acquissa" userId="2c0a51b5-c593-469c-ad77-d17122690429" providerId="ADAL" clId="{C7F5CC39-BF92-4774-B0EB-68739C5B6256}" dt="2023-02-19T17:56:18.248" v="520" actId="164"/>
          <ac:spMkLst>
            <pc:docMk/>
            <pc:sldMk cId="1694548998" sldId="426"/>
            <ac:spMk id="63" creationId="{CBD07AF9-B9D5-90A7-FFF7-DE6F4A85236B}"/>
          </ac:spMkLst>
        </pc:spChg>
        <pc:spChg chg="mod">
          <ac:chgData name="Jedreck Acquissa" userId="2c0a51b5-c593-469c-ad77-d17122690429" providerId="ADAL" clId="{C7F5CC39-BF92-4774-B0EB-68739C5B6256}" dt="2023-02-19T17:59:37.605" v="537" actId="1076"/>
          <ac:spMkLst>
            <pc:docMk/>
            <pc:sldMk cId="1694548998" sldId="426"/>
            <ac:spMk id="66" creationId="{C9742197-7C7C-DD6E-1BDF-99987E75B70A}"/>
          </ac:spMkLst>
        </pc:spChg>
        <pc:spChg chg="mod">
          <ac:chgData name="Jedreck Acquissa" userId="2c0a51b5-c593-469c-ad77-d17122690429" providerId="ADAL" clId="{C7F5CC39-BF92-4774-B0EB-68739C5B6256}" dt="2023-02-19T17:59:37.605" v="537" actId="1076"/>
          <ac:spMkLst>
            <pc:docMk/>
            <pc:sldMk cId="1694548998" sldId="426"/>
            <ac:spMk id="71" creationId="{3E466BE7-BFD3-2BA8-EFF2-D6CEF5A111BF}"/>
          </ac:spMkLst>
        </pc:spChg>
        <pc:grpChg chg="add mod topLvl">
          <ac:chgData name="Jedreck Acquissa" userId="2c0a51b5-c593-469c-ad77-d17122690429" providerId="ADAL" clId="{C7F5CC39-BF92-4774-B0EB-68739C5B6256}" dt="2023-02-19T17:56:33.460" v="521" actId="164"/>
          <ac:grpSpMkLst>
            <pc:docMk/>
            <pc:sldMk cId="1694548998" sldId="426"/>
            <ac:grpSpMk id="6" creationId="{0E8433E2-A631-8AD2-554C-385DCBD613F6}"/>
          </ac:grpSpMkLst>
        </pc:grpChg>
        <pc:grpChg chg="add del mod">
          <ac:chgData name="Jedreck Acquissa" userId="2c0a51b5-c593-469c-ad77-d17122690429" providerId="ADAL" clId="{C7F5CC39-BF92-4774-B0EB-68739C5B6256}" dt="2023-02-19T17:54:56.561" v="504" actId="164"/>
          <ac:grpSpMkLst>
            <pc:docMk/>
            <pc:sldMk cId="1694548998" sldId="426"/>
            <ac:grpSpMk id="8" creationId="{29C62A14-104D-B96C-1FDC-5CDBC1EE23C9}"/>
          </ac:grpSpMkLst>
        </pc:grpChg>
        <pc:grpChg chg="add mod">
          <ac:chgData name="Jedreck Acquissa" userId="2c0a51b5-c593-469c-ad77-d17122690429" providerId="ADAL" clId="{C7F5CC39-BF92-4774-B0EB-68739C5B6256}" dt="2023-02-19T17:56:33.460" v="521" actId="164"/>
          <ac:grpSpMkLst>
            <pc:docMk/>
            <pc:sldMk cId="1694548998" sldId="426"/>
            <ac:grpSpMk id="9" creationId="{43AA0DBA-5B90-A5FF-58C7-519FEB1AADBA}"/>
          </ac:grpSpMkLst>
        </pc:grpChg>
        <pc:grpChg chg="add mod">
          <ac:chgData name="Jedreck Acquissa" userId="2c0a51b5-c593-469c-ad77-d17122690429" providerId="ADAL" clId="{C7F5CC39-BF92-4774-B0EB-68739C5B6256}" dt="2023-02-19T17:57:58.752" v="530" actId="688"/>
          <ac:grpSpMkLst>
            <pc:docMk/>
            <pc:sldMk cId="1694548998" sldId="426"/>
            <ac:grpSpMk id="10" creationId="{4A79D5DB-0FAB-704A-7F13-0D67039EA2C0}"/>
          </ac:grpSpMkLst>
        </pc:grpChg>
        <pc:grpChg chg="mod">
          <ac:chgData name="Jedreck Acquissa" userId="2c0a51b5-c593-469c-ad77-d17122690429" providerId="ADAL" clId="{C7F5CC39-BF92-4774-B0EB-68739C5B6256}" dt="2023-02-19T17:59:37.605" v="537" actId="1076"/>
          <ac:grpSpMkLst>
            <pc:docMk/>
            <pc:sldMk cId="1694548998" sldId="426"/>
            <ac:grpSpMk id="29" creationId="{D31967F6-86A6-B18F-22D4-5F89387BA4C4}"/>
          </ac:grpSpMkLst>
        </pc:grpChg>
        <pc:grpChg chg="mod topLvl">
          <ac:chgData name="Jedreck Acquissa" userId="2c0a51b5-c593-469c-ad77-d17122690429" providerId="ADAL" clId="{C7F5CC39-BF92-4774-B0EB-68739C5B6256}" dt="2023-02-19T17:56:33.460" v="521" actId="164"/>
          <ac:grpSpMkLst>
            <pc:docMk/>
            <pc:sldMk cId="1694548998" sldId="426"/>
            <ac:grpSpMk id="48" creationId="{10524219-58F2-CAD2-349A-AA3E10CD65AD}"/>
          </ac:grpSpMkLst>
        </pc:grpChg>
        <pc:grpChg chg="mod topLvl">
          <ac:chgData name="Jedreck Acquissa" userId="2c0a51b5-c593-469c-ad77-d17122690429" providerId="ADAL" clId="{C7F5CC39-BF92-4774-B0EB-68739C5B6256}" dt="2023-02-19T17:56:18.248" v="520" actId="164"/>
          <ac:grpSpMkLst>
            <pc:docMk/>
            <pc:sldMk cId="1694548998" sldId="426"/>
            <ac:grpSpMk id="52" creationId="{059E7B32-05EB-3F3C-0328-A7ED816477B6}"/>
          </ac:grpSpMkLst>
        </pc:grpChg>
        <pc:grpChg chg="mod">
          <ac:chgData name="Jedreck Acquissa" userId="2c0a51b5-c593-469c-ad77-d17122690429" providerId="ADAL" clId="{C7F5CC39-BF92-4774-B0EB-68739C5B6256}" dt="2023-02-19T17:54:56.561" v="504" actId="164"/>
          <ac:grpSpMkLst>
            <pc:docMk/>
            <pc:sldMk cId="1694548998" sldId="426"/>
            <ac:grpSpMk id="56" creationId="{CB194468-5DDD-299E-B9BC-6F3476022EC3}"/>
          </ac:grpSpMkLst>
        </pc:grpChg>
        <pc:grpChg chg="mod">
          <ac:chgData name="Jedreck Acquissa" userId="2c0a51b5-c593-469c-ad77-d17122690429" providerId="ADAL" clId="{C7F5CC39-BF92-4774-B0EB-68739C5B6256}" dt="2023-02-19T17:50:50.692" v="483" actId="1076"/>
          <ac:grpSpMkLst>
            <pc:docMk/>
            <pc:sldMk cId="1694548998" sldId="426"/>
            <ac:grpSpMk id="74" creationId="{1B4BDE7A-BAA7-1906-1A91-F100EF9BE816}"/>
          </ac:grpSpMkLst>
        </pc:grpChg>
        <pc:picChg chg="mod">
          <ac:chgData name="Jedreck Acquissa" userId="2c0a51b5-c593-469c-ad77-d17122690429" providerId="ADAL" clId="{C7F5CC39-BF92-4774-B0EB-68739C5B6256}" dt="2023-02-19T17:50:50.692" v="483" actId="1076"/>
          <ac:picMkLst>
            <pc:docMk/>
            <pc:sldMk cId="1694548998" sldId="426"/>
            <ac:picMk id="75" creationId="{0DED846B-43A6-EA19-2D20-E158AA44F8A1}"/>
          </ac:picMkLst>
        </pc:picChg>
        <pc:picChg chg="mod">
          <ac:chgData name="Jedreck Acquissa" userId="2c0a51b5-c593-469c-ad77-d17122690429" providerId="ADAL" clId="{C7F5CC39-BF92-4774-B0EB-68739C5B6256}" dt="2023-02-19T17:50:50.692" v="483" actId="1076"/>
          <ac:picMkLst>
            <pc:docMk/>
            <pc:sldMk cId="1694548998" sldId="426"/>
            <ac:picMk id="76" creationId="{531205B7-083B-E8EB-0E07-6873A33E6680}"/>
          </ac:picMkLst>
        </pc:picChg>
        <pc:cxnChg chg="mod">
          <ac:chgData name="Jedreck Acquissa" userId="2c0a51b5-c593-469c-ad77-d17122690429" providerId="ADAL" clId="{C7F5CC39-BF92-4774-B0EB-68739C5B6256}" dt="2023-02-19T17:50:50.692" v="483" actId="1076"/>
          <ac:cxnSpMkLst>
            <pc:docMk/>
            <pc:sldMk cId="1694548998" sldId="426"/>
            <ac:cxnSpMk id="3" creationId="{624713E2-52CC-4D8B-DAE6-9FE7546CE134}"/>
          </ac:cxnSpMkLst>
        </pc:cxnChg>
        <pc:cxnChg chg="mod">
          <ac:chgData name="Jedreck Acquissa" userId="2c0a51b5-c593-469c-ad77-d17122690429" providerId="ADAL" clId="{C7F5CC39-BF92-4774-B0EB-68739C5B6256}" dt="2023-02-19T17:59:37.605" v="537" actId="1076"/>
          <ac:cxnSpMkLst>
            <pc:docMk/>
            <pc:sldMk cId="1694548998" sldId="426"/>
            <ac:cxnSpMk id="68" creationId="{92EB1088-F48F-96DE-A3B1-A136F49E5D0B}"/>
          </ac:cxnSpMkLst>
        </pc:cxnChg>
      </pc:sldChg>
      <pc:sldChg chg="new del">
        <pc:chgData name="Jedreck Acquissa" userId="2c0a51b5-c593-469c-ad77-d17122690429" providerId="ADAL" clId="{C7F5CC39-BF92-4774-B0EB-68739C5B6256}" dt="2023-02-19T18:26:46.480" v="786" actId="47"/>
        <pc:sldMkLst>
          <pc:docMk/>
          <pc:sldMk cId="1607452812" sldId="427"/>
        </pc:sldMkLst>
      </pc:sldChg>
      <pc:sldChg chg="addSp delSp modSp add mod ord modTransition setBg modAnim">
        <pc:chgData name="Jedreck Acquissa" userId="2c0a51b5-c593-469c-ad77-d17122690429" providerId="ADAL" clId="{C7F5CC39-BF92-4774-B0EB-68739C5B6256}" dt="2023-03-06T06:55:01.552" v="5379"/>
        <pc:sldMkLst>
          <pc:docMk/>
          <pc:sldMk cId="3444330437" sldId="428"/>
        </pc:sldMkLst>
        <pc:spChg chg="mod">
          <ac:chgData name="Jedreck Acquissa" userId="2c0a51b5-c593-469c-ad77-d17122690429" providerId="ADAL" clId="{C7F5CC39-BF92-4774-B0EB-68739C5B6256}" dt="2023-02-19T18:00:54.764" v="544"/>
          <ac:spMkLst>
            <pc:docMk/>
            <pc:sldMk cId="3444330437" sldId="428"/>
            <ac:spMk id="6" creationId="{C40CA2A3-5038-430A-8454-CB53D5BD8110}"/>
          </ac:spMkLst>
        </pc:spChg>
        <pc:spChg chg="mod">
          <ac:chgData name="Jedreck Acquissa" userId="2c0a51b5-c593-469c-ad77-d17122690429" providerId="ADAL" clId="{C7F5CC39-BF92-4774-B0EB-68739C5B6256}" dt="2023-02-19T18:00:54.764" v="544"/>
          <ac:spMkLst>
            <pc:docMk/>
            <pc:sldMk cId="3444330437" sldId="428"/>
            <ac:spMk id="8" creationId="{6611B45F-B560-20CE-5F3B-E1978103A276}"/>
          </ac:spMkLst>
        </pc:spChg>
        <pc:spChg chg="mod">
          <ac:chgData name="Jedreck Acquissa" userId="2c0a51b5-c593-469c-ad77-d17122690429" providerId="ADAL" clId="{C7F5CC39-BF92-4774-B0EB-68739C5B6256}" dt="2023-02-19T18:00:54.764" v="544"/>
          <ac:spMkLst>
            <pc:docMk/>
            <pc:sldMk cId="3444330437" sldId="428"/>
            <ac:spMk id="9" creationId="{49BDFC30-883C-6F40-CA4D-F6D77B7ED09C}"/>
          </ac:spMkLst>
        </pc:spChg>
        <pc:spChg chg="mod">
          <ac:chgData name="Jedreck Acquissa" userId="2c0a51b5-c593-469c-ad77-d17122690429" providerId="ADAL" clId="{C7F5CC39-BF92-4774-B0EB-68739C5B6256}" dt="2023-02-19T18:00:54.764" v="544"/>
          <ac:spMkLst>
            <pc:docMk/>
            <pc:sldMk cId="3444330437" sldId="428"/>
            <ac:spMk id="10" creationId="{5371A1DB-0A76-82D3-07A0-E49F8D65FFC6}"/>
          </ac:spMkLst>
        </pc:spChg>
        <pc:spChg chg="mod">
          <ac:chgData name="Jedreck Acquissa" userId="2c0a51b5-c593-469c-ad77-d17122690429" providerId="ADAL" clId="{C7F5CC39-BF92-4774-B0EB-68739C5B6256}" dt="2023-02-19T18:00:54.764" v="544"/>
          <ac:spMkLst>
            <pc:docMk/>
            <pc:sldMk cId="3444330437" sldId="428"/>
            <ac:spMk id="12" creationId="{AA9231D2-A382-2741-8D6C-68891C37B3CF}"/>
          </ac:spMkLst>
        </pc:spChg>
        <pc:spChg chg="mod">
          <ac:chgData name="Jedreck Acquissa" userId="2c0a51b5-c593-469c-ad77-d17122690429" providerId="ADAL" clId="{C7F5CC39-BF92-4774-B0EB-68739C5B6256}" dt="2023-02-19T18:00:54.764" v="544"/>
          <ac:spMkLst>
            <pc:docMk/>
            <pc:sldMk cId="3444330437" sldId="428"/>
            <ac:spMk id="13" creationId="{DFE56F27-BDC9-DC0B-391B-F76EACF5F954}"/>
          </ac:spMkLst>
        </pc:spChg>
        <pc:spChg chg="mod">
          <ac:chgData name="Jedreck Acquissa" userId="2c0a51b5-c593-469c-ad77-d17122690429" providerId="ADAL" clId="{C7F5CC39-BF92-4774-B0EB-68739C5B6256}" dt="2023-02-19T18:00:54.764" v="544"/>
          <ac:spMkLst>
            <pc:docMk/>
            <pc:sldMk cId="3444330437" sldId="428"/>
            <ac:spMk id="14" creationId="{3F8126B4-E843-5A4E-EA7F-0518B1AC4710}"/>
          </ac:spMkLst>
        </pc:spChg>
        <pc:spChg chg="mod">
          <ac:chgData name="Jedreck Acquissa" userId="2c0a51b5-c593-469c-ad77-d17122690429" providerId="ADAL" clId="{C7F5CC39-BF92-4774-B0EB-68739C5B6256}" dt="2023-02-19T18:00:54.764" v="544"/>
          <ac:spMkLst>
            <pc:docMk/>
            <pc:sldMk cId="3444330437" sldId="428"/>
            <ac:spMk id="15" creationId="{7BD98A4A-FA69-177E-B7C0-B9EE142577C0}"/>
          </ac:spMkLst>
        </pc:spChg>
        <pc:spChg chg="mod">
          <ac:chgData name="Jedreck Acquissa" userId="2c0a51b5-c593-469c-ad77-d17122690429" providerId="ADAL" clId="{C7F5CC39-BF92-4774-B0EB-68739C5B6256}" dt="2023-02-19T18:00:54.764" v="544"/>
          <ac:spMkLst>
            <pc:docMk/>
            <pc:sldMk cId="3444330437" sldId="428"/>
            <ac:spMk id="16" creationId="{A0E56A84-DCCF-26CB-8F95-55D4394D05EB}"/>
          </ac:spMkLst>
        </pc:spChg>
        <pc:spChg chg="mod">
          <ac:chgData name="Jedreck Acquissa" userId="2c0a51b5-c593-469c-ad77-d17122690429" providerId="ADAL" clId="{C7F5CC39-BF92-4774-B0EB-68739C5B6256}" dt="2023-02-19T18:00:54.764" v="544"/>
          <ac:spMkLst>
            <pc:docMk/>
            <pc:sldMk cId="3444330437" sldId="428"/>
            <ac:spMk id="17" creationId="{C471CADE-EA30-6097-F820-FCB5C294CBAC}"/>
          </ac:spMkLst>
        </pc:spChg>
        <pc:spChg chg="add mod">
          <ac:chgData name="Jedreck Acquissa" userId="2c0a51b5-c593-469c-ad77-d17122690429" providerId="ADAL" clId="{C7F5CC39-BF92-4774-B0EB-68739C5B6256}" dt="2023-02-19T18:03:09.046" v="552" actId="255"/>
          <ac:spMkLst>
            <pc:docMk/>
            <pc:sldMk cId="3444330437" sldId="428"/>
            <ac:spMk id="18" creationId="{1C3B17AB-03DC-83B5-F97A-666B72F6259C}"/>
          </ac:spMkLst>
        </pc:spChg>
        <pc:spChg chg="add 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23" creationId="{E110807D-53FB-F496-2561-2A672F830EB4}"/>
          </ac:spMkLst>
        </pc:spChg>
        <pc:spChg chg="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25" creationId="{0278CA1C-0EF6-6C80-C8A4-2E2080C8AE47}"/>
          </ac:spMkLst>
        </pc:spChg>
        <pc:spChg chg="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26" creationId="{227DD326-8A2C-A8E6-57FC-045FDB434A84}"/>
          </ac:spMkLst>
        </pc:spChg>
        <pc:spChg chg="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32" creationId="{5AEE947E-4556-24CF-29A9-E7D11FC5BB0F}"/>
          </ac:spMkLst>
        </pc:spChg>
        <pc:spChg chg="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33" creationId="{5F5892E5-F4A9-34B5-2AD7-E48E5E5EA977}"/>
          </ac:spMkLst>
        </pc:spChg>
        <pc:spChg chg="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34" creationId="{2491606A-25C0-E55D-27AE-1B8E84517765}"/>
          </ac:spMkLst>
        </pc:spChg>
        <pc:spChg chg="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35" creationId="{5E3D253A-BF95-7EAA-B81E-E90B1CC9522E}"/>
          </ac:spMkLst>
        </pc:spChg>
        <pc:spChg chg="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36" creationId="{F4037477-0B53-4D18-1BF9-4FA0501AA7EC}"/>
          </ac:spMkLst>
        </pc:spChg>
        <pc:spChg chg="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37" creationId="{4D2749AE-9377-3E4C-C90A-5B8C1C472007}"/>
          </ac:spMkLst>
        </pc:spChg>
        <pc:spChg chg="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38" creationId="{B4393707-BC25-1F58-6AE3-92759E3E5629}"/>
          </ac:spMkLst>
        </pc:spChg>
        <pc:spChg chg="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39" creationId="{CF4BB704-7B8D-46AC-97CC-09085A88EA0B}"/>
          </ac:spMkLst>
        </pc:spChg>
        <pc:spChg chg="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40" creationId="{26FA2F20-879B-A34E-42AC-21D3F5C2F274}"/>
          </ac:spMkLst>
        </pc:spChg>
        <pc:spChg chg="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41" creationId="{982B63C2-E20F-CC8B-9199-3B950B22A3BF}"/>
          </ac:spMkLst>
        </pc:spChg>
        <pc:spChg chg="add 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42" creationId="{DA12ED78-503C-3848-F127-833CBB213E29}"/>
          </ac:spMkLst>
        </pc:spChg>
        <pc:spChg chg="add mod">
          <ac:chgData name="Jedreck Acquissa" userId="2c0a51b5-c593-469c-ad77-d17122690429" providerId="ADAL" clId="{C7F5CC39-BF92-4774-B0EB-68739C5B6256}" dt="2023-02-19T18:01:31.744" v="546"/>
          <ac:spMkLst>
            <pc:docMk/>
            <pc:sldMk cId="3444330437" sldId="428"/>
            <ac:spMk id="43" creationId="{08F133CB-474A-4DD2-3325-DA8F7476E029}"/>
          </ac:spMkLst>
        </pc:spChg>
        <pc:spChg chg="add del mod">
          <ac:chgData name="Jedreck Acquissa" userId="2c0a51b5-c593-469c-ad77-d17122690429" providerId="ADAL" clId="{C7F5CC39-BF92-4774-B0EB-68739C5B6256}" dt="2023-02-19T18:09:24.812" v="581" actId="478"/>
          <ac:spMkLst>
            <pc:docMk/>
            <pc:sldMk cId="3444330437" sldId="428"/>
            <ac:spMk id="45" creationId="{96FC4AF8-370B-CDDE-6713-D287E5DABA18}"/>
          </ac:spMkLst>
        </pc:spChg>
        <pc:spChg chg="add mod">
          <ac:chgData name="Jedreck Acquissa" userId="2c0a51b5-c593-469c-ad77-d17122690429" providerId="ADAL" clId="{C7F5CC39-BF92-4774-B0EB-68739C5B6256}" dt="2023-03-06T06:46:32.932" v="5343" actId="1076"/>
          <ac:spMkLst>
            <pc:docMk/>
            <pc:sldMk cId="3444330437" sldId="428"/>
            <ac:spMk id="45" creationId="{CA87BA94-8FF1-DE02-9ABF-C14933D36518}"/>
          </ac:spMkLst>
        </pc:spChg>
        <pc:spChg chg="del">
          <ac:chgData name="Jedreck Acquissa" userId="2c0a51b5-c593-469c-ad77-d17122690429" providerId="ADAL" clId="{C7F5CC39-BF92-4774-B0EB-68739C5B6256}" dt="2023-02-20T15:09:50.143" v="3676" actId="478"/>
          <ac:spMkLst>
            <pc:docMk/>
            <pc:sldMk cId="3444330437" sldId="428"/>
            <ac:spMk id="45" creationId="{F209802F-3AF3-BAD0-8620-C395A50464C7}"/>
          </ac:spMkLst>
        </pc:spChg>
        <pc:spChg chg="add del mod">
          <ac:chgData name="Jedreck Acquissa" userId="2c0a51b5-c593-469c-ad77-d17122690429" providerId="ADAL" clId="{C7F5CC39-BF92-4774-B0EB-68739C5B6256}" dt="2023-03-06T06:46:20.820" v="5339" actId="478"/>
          <ac:spMkLst>
            <pc:docMk/>
            <pc:sldMk cId="3444330437" sldId="428"/>
            <ac:spMk id="46" creationId="{0C6E8721-23FA-2EB1-FC23-2C1473949514}"/>
          </ac:spMkLst>
        </pc:spChg>
        <pc:spChg chg="add del mod">
          <ac:chgData name="Jedreck Acquissa" userId="2c0a51b5-c593-469c-ad77-d17122690429" providerId="ADAL" clId="{C7F5CC39-BF92-4774-B0EB-68739C5B6256}" dt="2023-03-06T06:46:22.050" v="5341" actId="478"/>
          <ac:spMkLst>
            <pc:docMk/>
            <pc:sldMk cId="3444330437" sldId="428"/>
            <ac:spMk id="47" creationId="{BC1B5832-F63F-8B54-BF9D-8A687DE29498}"/>
          </ac:spMkLst>
        </pc:spChg>
        <pc:spChg chg="add del mod">
          <ac:chgData name="Jedreck Acquissa" userId="2c0a51b5-c593-469c-ad77-d17122690429" providerId="ADAL" clId="{C7F5CC39-BF92-4774-B0EB-68739C5B6256}" dt="2023-03-06T06:46:19.936" v="5338" actId="478"/>
          <ac:spMkLst>
            <pc:docMk/>
            <pc:sldMk cId="3444330437" sldId="428"/>
            <ac:spMk id="48" creationId="{78730C1D-1705-4FDE-68DB-26A4FB866FED}"/>
          </ac:spMkLst>
        </pc:spChg>
        <pc:spChg chg="add del mod">
          <ac:chgData name="Jedreck Acquissa" userId="2c0a51b5-c593-469c-ad77-d17122690429" providerId="ADAL" clId="{C7F5CC39-BF92-4774-B0EB-68739C5B6256}" dt="2023-03-06T06:46:21.377" v="5340" actId="478"/>
          <ac:spMkLst>
            <pc:docMk/>
            <pc:sldMk cId="3444330437" sldId="428"/>
            <ac:spMk id="49" creationId="{6867B568-08F4-2BEF-1B05-94605ECF95EB}"/>
          </ac:spMkLst>
        </pc:spChg>
        <pc:spChg chg="add mod">
          <ac:chgData name="Jedreck Acquissa" userId="2c0a51b5-c593-469c-ad77-d17122690429" providerId="ADAL" clId="{C7F5CC39-BF92-4774-B0EB-68739C5B6256}" dt="2023-02-19T18:13:04.823" v="605" actId="208"/>
          <ac:spMkLst>
            <pc:docMk/>
            <pc:sldMk cId="3444330437" sldId="428"/>
            <ac:spMk id="50" creationId="{AC0594DF-7FF1-8C53-F498-36D17E05945C}"/>
          </ac:spMkLst>
        </pc:spChg>
        <pc:spChg chg="add mod">
          <ac:chgData name="Jedreck Acquissa" userId="2c0a51b5-c593-469c-ad77-d17122690429" providerId="ADAL" clId="{C7F5CC39-BF92-4774-B0EB-68739C5B6256}" dt="2023-03-06T06:42:45.547" v="5330" actId="1076"/>
          <ac:spMkLst>
            <pc:docMk/>
            <pc:sldMk cId="3444330437" sldId="428"/>
            <ac:spMk id="51" creationId="{FD87592A-7CCD-791E-0653-449B8D0EF223}"/>
          </ac:spMkLst>
        </pc:spChg>
        <pc:spChg chg="add mod">
          <ac:chgData name="Jedreck Acquissa" userId="2c0a51b5-c593-469c-ad77-d17122690429" providerId="ADAL" clId="{C7F5CC39-BF92-4774-B0EB-68739C5B6256}" dt="2023-02-20T15:16:04.606" v="3748" actId="2711"/>
          <ac:spMkLst>
            <pc:docMk/>
            <pc:sldMk cId="3444330437" sldId="428"/>
            <ac:spMk id="52" creationId="{1CFBB01B-CAF6-9D48-010B-3ADBFF053B0A}"/>
          </ac:spMkLst>
        </pc:spChg>
        <pc:spChg chg="add mod">
          <ac:chgData name="Jedreck Acquissa" userId="2c0a51b5-c593-469c-ad77-d17122690429" providerId="ADAL" clId="{C7F5CC39-BF92-4774-B0EB-68739C5B6256}" dt="2023-02-20T15:16:26.177" v="3759" actId="20577"/>
          <ac:spMkLst>
            <pc:docMk/>
            <pc:sldMk cId="3444330437" sldId="428"/>
            <ac:spMk id="53" creationId="{61D1890E-06A3-2C8F-94C6-62EA8F157179}"/>
          </ac:spMkLst>
        </pc:spChg>
        <pc:spChg chg="add mod">
          <ac:chgData name="Jedreck Acquissa" userId="2c0a51b5-c593-469c-ad77-d17122690429" providerId="ADAL" clId="{C7F5CC39-BF92-4774-B0EB-68739C5B6256}" dt="2023-03-06T06:47:36.455" v="5353" actId="1076"/>
          <ac:spMkLst>
            <pc:docMk/>
            <pc:sldMk cId="3444330437" sldId="428"/>
            <ac:spMk id="54" creationId="{DEDD5E30-B0FF-5C83-EA4A-D21AD8304C51}"/>
          </ac:spMkLst>
        </pc:spChg>
        <pc:spChg chg="add mod">
          <ac:chgData name="Jedreck Acquissa" userId="2c0a51b5-c593-469c-ad77-d17122690429" providerId="ADAL" clId="{C7F5CC39-BF92-4774-B0EB-68739C5B6256}" dt="2023-03-06T06:47:33.430" v="5349" actId="1076"/>
          <ac:spMkLst>
            <pc:docMk/>
            <pc:sldMk cId="3444330437" sldId="428"/>
            <ac:spMk id="55" creationId="{41066F10-E916-FD29-1640-ED50C117CEF0}"/>
          </ac:spMkLst>
        </pc:spChg>
        <pc:spChg chg="add mod">
          <ac:chgData name="Jedreck Acquissa" userId="2c0a51b5-c593-469c-ad77-d17122690429" providerId="ADAL" clId="{C7F5CC39-BF92-4774-B0EB-68739C5B6256}" dt="2023-03-06T06:47:35.322" v="5352" actId="1076"/>
          <ac:spMkLst>
            <pc:docMk/>
            <pc:sldMk cId="3444330437" sldId="428"/>
            <ac:spMk id="56" creationId="{B25C73B2-7E1D-11FC-700E-D79266F2EBF2}"/>
          </ac:spMkLst>
        </pc:spChg>
        <pc:spChg chg="add mod">
          <ac:chgData name="Jedreck Acquissa" userId="2c0a51b5-c593-469c-ad77-d17122690429" providerId="ADAL" clId="{C7F5CC39-BF92-4774-B0EB-68739C5B6256}" dt="2023-03-06T06:47:33.902" v="5350" actId="1076"/>
          <ac:spMkLst>
            <pc:docMk/>
            <pc:sldMk cId="3444330437" sldId="428"/>
            <ac:spMk id="57" creationId="{5B4EAB85-A708-066D-0F72-9F7488AABDF4}"/>
          </ac:spMkLst>
        </pc:spChg>
        <pc:spChg chg="add mod">
          <ac:chgData name="Jedreck Acquissa" userId="2c0a51b5-c593-469c-ad77-d17122690429" providerId="ADAL" clId="{C7F5CC39-BF92-4774-B0EB-68739C5B6256}" dt="2023-03-06T06:46:32.932" v="5343" actId="1076"/>
          <ac:spMkLst>
            <pc:docMk/>
            <pc:sldMk cId="3444330437" sldId="428"/>
            <ac:spMk id="58" creationId="{225B784E-7A9B-1A5D-D0A4-5D61EC5F80A7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3444330437" sldId="428"/>
            <ac:spMk id="58" creationId="{D4123CC7-B0FA-CADF-6E7C-FB464C623987}"/>
          </ac:spMkLst>
        </pc:spChg>
        <pc:spChg chg="add del mod">
          <ac:chgData name="Jedreck Acquissa" userId="2c0a51b5-c593-469c-ad77-d17122690429" providerId="ADAL" clId="{C7F5CC39-BF92-4774-B0EB-68739C5B6256}" dt="2023-02-20T15:13:19.516" v="3711" actId="478"/>
          <ac:spMkLst>
            <pc:docMk/>
            <pc:sldMk cId="3444330437" sldId="428"/>
            <ac:spMk id="58" creationId="{FF5E00D5-5E89-1EDD-C563-E2340B1B1FBD}"/>
          </ac:spMkLst>
        </pc:spChg>
        <pc:spChg chg="add del mod">
          <ac:chgData name="Jedreck Acquissa" userId="2c0a51b5-c593-469c-ad77-d17122690429" providerId="ADAL" clId="{C7F5CC39-BF92-4774-B0EB-68739C5B6256}" dt="2023-03-06T06:50:20.437" v="5362" actId="478"/>
          <ac:spMkLst>
            <pc:docMk/>
            <pc:sldMk cId="3444330437" sldId="428"/>
            <ac:spMk id="59" creationId="{5AF91701-B7E4-0119-C79E-329C0CBEC3A5}"/>
          </ac:spMkLst>
        </pc:spChg>
        <pc:spChg chg="add del mod">
          <ac:chgData name="Jedreck Acquissa" userId="2c0a51b5-c593-469c-ad77-d17122690429" providerId="ADAL" clId="{C7F5CC39-BF92-4774-B0EB-68739C5B6256}" dt="2023-02-20T15:13:18.514" v="3710" actId="478"/>
          <ac:spMkLst>
            <pc:docMk/>
            <pc:sldMk cId="3444330437" sldId="428"/>
            <ac:spMk id="59" creationId="{A530E287-B2E6-49E3-6474-ACA0C1F10573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3444330437" sldId="428"/>
            <ac:spMk id="59" creationId="{C2945F12-D330-30BC-DCD7-C57DF6E1A5CC}"/>
          </ac:spMkLst>
        </pc:spChg>
        <pc:spChg chg="add mod">
          <ac:chgData name="Jedreck Acquissa" userId="2c0a51b5-c593-469c-ad77-d17122690429" providerId="ADAL" clId="{C7F5CC39-BF92-4774-B0EB-68739C5B6256}" dt="2023-03-06T06:46:32.932" v="5343" actId="1076"/>
          <ac:spMkLst>
            <pc:docMk/>
            <pc:sldMk cId="3444330437" sldId="428"/>
            <ac:spMk id="60" creationId="{71B5DD54-8B45-7A8C-BFA4-F06E0A783F5A}"/>
          </ac:spMkLst>
        </pc:spChg>
        <pc:spChg chg="del">
          <ac:chgData name="Jedreck Acquissa" userId="2c0a51b5-c593-469c-ad77-d17122690429" providerId="ADAL" clId="{C7F5CC39-BF92-4774-B0EB-68739C5B6256}" dt="2023-02-20T15:09:54.263" v="3677" actId="478"/>
          <ac:spMkLst>
            <pc:docMk/>
            <pc:sldMk cId="3444330437" sldId="428"/>
            <ac:spMk id="60" creationId="{BA5AF2E3-A254-F70E-6575-99D0CB6592AD}"/>
          </ac:spMkLst>
        </pc:spChg>
        <pc:spChg chg="add mod">
          <ac:chgData name="Jedreck Acquissa" userId="2c0a51b5-c593-469c-ad77-d17122690429" providerId="ADAL" clId="{C7F5CC39-BF92-4774-B0EB-68739C5B6256}" dt="2023-02-20T15:13:38.505" v="3716" actId="121"/>
          <ac:spMkLst>
            <pc:docMk/>
            <pc:sldMk cId="3444330437" sldId="428"/>
            <ac:spMk id="61" creationId="{67A56ADE-EF02-677A-4AA5-C99AA4710965}"/>
          </ac:spMkLst>
        </pc:spChg>
        <pc:spChg chg="add mod">
          <ac:chgData name="Jedreck Acquissa" userId="2c0a51b5-c593-469c-ad77-d17122690429" providerId="ADAL" clId="{C7F5CC39-BF92-4774-B0EB-68739C5B6256}" dt="2023-02-20T15:13:31.623" v="3715" actId="2711"/>
          <ac:spMkLst>
            <pc:docMk/>
            <pc:sldMk cId="3444330437" sldId="428"/>
            <ac:spMk id="62" creationId="{4F88915B-744F-FC21-D921-CFF980383332}"/>
          </ac:spMkLst>
        </pc:spChg>
        <pc:spChg chg="add mod">
          <ac:chgData name="Jedreck Acquissa" userId="2c0a51b5-c593-469c-ad77-d17122690429" providerId="ADAL" clId="{C7F5CC39-BF92-4774-B0EB-68739C5B6256}" dt="2023-03-06T06:50:34.153" v="5364" actId="1076"/>
          <ac:spMkLst>
            <pc:docMk/>
            <pc:sldMk cId="3444330437" sldId="428"/>
            <ac:spMk id="66" creationId="{A74FD876-DB9A-04F0-534C-FCF5AF603E4C}"/>
          </ac:spMkLst>
        </pc:spChg>
        <pc:grpChg chg="add mod">
          <ac:chgData name="Jedreck Acquissa" userId="2c0a51b5-c593-469c-ad77-d17122690429" providerId="ADAL" clId="{C7F5CC39-BF92-4774-B0EB-68739C5B6256}" dt="2023-02-19T18:51:03.965" v="984" actId="1076"/>
          <ac:grpSpMkLst>
            <pc:docMk/>
            <pc:sldMk cId="3444330437" sldId="428"/>
            <ac:grpSpMk id="2" creationId="{50E46F6A-F130-7E0A-ABAC-990B03A36114}"/>
          </ac:grpSpMkLst>
        </pc:grpChg>
        <pc:grpChg chg="mod">
          <ac:chgData name="Jedreck Acquissa" userId="2c0a51b5-c593-469c-ad77-d17122690429" providerId="ADAL" clId="{C7F5CC39-BF92-4774-B0EB-68739C5B6256}" dt="2023-02-19T18:00:54.764" v="544"/>
          <ac:grpSpMkLst>
            <pc:docMk/>
            <pc:sldMk cId="3444330437" sldId="428"/>
            <ac:grpSpMk id="3" creationId="{6AC6C017-34DD-A28E-27EB-8EF7C5203A82}"/>
          </ac:grpSpMkLst>
        </pc:grpChg>
        <pc:grpChg chg="mod">
          <ac:chgData name="Jedreck Acquissa" userId="2c0a51b5-c593-469c-ad77-d17122690429" providerId="ADAL" clId="{C7F5CC39-BF92-4774-B0EB-68739C5B6256}" dt="2023-02-19T18:00:54.764" v="544"/>
          <ac:grpSpMkLst>
            <pc:docMk/>
            <pc:sldMk cId="3444330437" sldId="428"/>
            <ac:grpSpMk id="4" creationId="{5F75FF19-D811-784C-0727-DD480E4FEB1D}"/>
          </ac:grpSpMkLst>
        </pc:grpChg>
        <pc:grpChg chg="mod">
          <ac:chgData name="Jedreck Acquissa" userId="2c0a51b5-c593-469c-ad77-d17122690429" providerId="ADAL" clId="{C7F5CC39-BF92-4774-B0EB-68739C5B6256}" dt="2023-02-19T18:00:54.764" v="544"/>
          <ac:grpSpMkLst>
            <pc:docMk/>
            <pc:sldMk cId="3444330437" sldId="428"/>
            <ac:grpSpMk id="5" creationId="{44EE8290-916D-228A-940B-4A506A493C8C}"/>
          </ac:grpSpMkLst>
        </pc:grpChg>
        <pc:grpChg chg="mod">
          <ac:chgData name="Jedreck Acquissa" userId="2c0a51b5-c593-469c-ad77-d17122690429" providerId="ADAL" clId="{C7F5CC39-BF92-4774-B0EB-68739C5B6256}" dt="2023-02-19T18:00:54.764" v="544"/>
          <ac:grpSpMkLst>
            <pc:docMk/>
            <pc:sldMk cId="3444330437" sldId="428"/>
            <ac:grpSpMk id="7" creationId="{8F023161-DF99-D3B1-B8AE-B76E348F63A0}"/>
          </ac:grpSpMkLst>
        </pc:grpChg>
        <pc:grpChg chg="mod">
          <ac:chgData name="Jedreck Acquissa" userId="2c0a51b5-c593-469c-ad77-d17122690429" providerId="ADAL" clId="{C7F5CC39-BF92-4774-B0EB-68739C5B6256}" dt="2023-02-19T18:00:54.764" v="544"/>
          <ac:grpSpMkLst>
            <pc:docMk/>
            <pc:sldMk cId="3444330437" sldId="428"/>
            <ac:grpSpMk id="11" creationId="{3D0D2868-7A1C-6C58-7E59-68554F7B87C3}"/>
          </ac:grpSpMkLst>
        </pc:grpChg>
        <pc:grpChg chg="add del mod">
          <ac:chgData name="Jedreck Acquissa" userId="2c0a51b5-c593-469c-ad77-d17122690429" providerId="ADAL" clId="{C7F5CC39-BF92-4774-B0EB-68739C5B6256}" dt="2023-03-06T06:48:40.423" v="5355" actId="478"/>
          <ac:grpSpMkLst>
            <pc:docMk/>
            <pc:sldMk cId="3444330437" sldId="428"/>
            <ac:grpSpMk id="20" creationId="{877F8FC1-791B-41FD-1481-ADBE0BD04D29}"/>
          </ac:grpSpMkLst>
        </pc:grpChg>
        <pc:grpChg chg="add mod">
          <ac:chgData name="Jedreck Acquissa" userId="2c0a51b5-c593-469c-ad77-d17122690429" providerId="ADAL" clId="{C7F5CC39-BF92-4774-B0EB-68739C5B6256}" dt="2023-02-19T18:01:31.744" v="546"/>
          <ac:grpSpMkLst>
            <pc:docMk/>
            <pc:sldMk cId="3444330437" sldId="428"/>
            <ac:grpSpMk id="24" creationId="{B3214EA3-A904-A489-2A50-B722BFE6203D}"/>
          </ac:grpSpMkLst>
        </pc:grpChg>
        <pc:grpChg chg="mod">
          <ac:chgData name="Jedreck Acquissa" userId="2c0a51b5-c593-469c-ad77-d17122690429" providerId="ADAL" clId="{C7F5CC39-BF92-4774-B0EB-68739C5B6256}" dt="2023-02-19T18:01:31.744" v="546"/>
          <ac:grpSpMkLst>
            <pc:docMk/>
            <pc:sldMk cId="3444330437" sldId="428"/>
            <ac:grpSpMk id="27" creationId="{D58A15B3-9290-36C0-E7A7-A345E45E1A68}"/>
          </ac:grpSpMkLst>
        </pc:grpChg>
        <pc:grpChg chg="mod">
          <ac:chgData name="Jedreck Acquissa" userId="2c0a51b5-c593-469c-ad77-d17122690429" providerId="ADAL" clId="{C7F5CC39-BF92-4774-B0EB-68739C5B6256}" dt="2023-02-19T18:01:31.744" v="546"/>
          <ac:grpSpMkLst>
            <pc:docMk/>
            <pc:sldMk cId="3444330437" sldId="428"/>
            <ac:grpSpMk id="28" creationId="{39D973AC-6931-2B7C-4466-FB1965E4D342}"/>
          </ac:grpSpMkLst>
        </pc:grpChg>
        <pc:grpChg chg="mod">
          <ac:chgData name="Jedreck Acquissa" userId="2c0a51b5-c593-469c-ad77-d17122690429" providerId="ADAL" clId="{C7F5CC39-BF92-4774-B0EB-68739C5B6256}" dt="2023-02-19T18:01:31.744" v="546"/>
          <ac:grpSpMkLst>
            <pc:docMk/>
            <pc:sldMk cId="3444330437" sldId="428"/>
            <ac:grpSpMk id="29" creationId="{69B86EBF-CE14-07BA-BDFF-D422948B2A6E}"/>
          </ac:grpSpMkLst>
        </pc:grpChg>
        <pc:grpChg chg="mod">
          <ac:chgData name="Jedreck Acquissa" userId="2c0a51b5-c593-469c-ad77-d17122690429" providerId="ADAL" clId="{C7F5CC39-BF92-4774-B0EB-68739C5B6256}" dt="2023-02-19T18:01:31.744" v="546"/>
          <ac:grpSpMkLst>
            <pc:docMk/>
            <pc:sldMk cId="3444330437" sldId="428"/>
            <ac:grpSpMk id="30" creationId="{532537C8-AD2C-E9E3-3CB2-8B156BC0A605}"/>
          </ac:grpSpMkLst>
        </pc:grpChg>
        <pc:grpChg chg="mod">
          <ac:chgData name="Jedreck Acquissa" userId="2c0a51b5-c593-469c-ad77-d17122690429" providerId="ADAL" clId="{C7F5CC39-BF92-4774-B0EB-68739C5B6256}" dt="2023-02-19T18:01:31.744" v="546"/>
          <ac:grpSpMkLst>
            <pc:docMk/>
            <pc:sldMk cId="3444330437" sldId="428"/>
            <ac:grpSpMk id="31" creationId="{9D739E70-C0CB-4008-918E-7C169248C2C8}"/>
          </ac:grpSpMkLst>
        </pc:grpChg>
        <pc:grpChg chg="add mod">
          <ac:chgData name="Jedreck Acquissa" userId="2c0a51b5-c593-469c-ad77-d17122690429" providerId="ADAL" clId="{C7F5CC39-BF92-4774-B0EB-68739C5B6256}" dt="2023-03-06T06:49:18.957" v="5357" actId="1076"/>
          <ac:grpSpMkLst>
            <pc:docMk/>
            <pc:sldMk cId="3444330437" sldId="428"/>
            <ac:grpSpMk id="63" creationId="{3A32BB35-805C-3AE5-AF8F-C257C1DF4614}"/>
          </ac:grpSpMkLst>
        </pc:grpChg>
        <pc:picChg chg="mod">
          <ac:chgData name="Jedreck Acquissa" userId="2c0a51b5-c593-469c-ad77-d17122690429" providerId="ADAL" clId="{C7F5CC39-BF92-4774-B0EB-68739C5B6256}" dt="2023-02-19T18:01:07.585" v="545"/>
          <ac:picMkLst>
            <pc:docMk/>
            <pc:sldMk cId="3444330437" sldId="428"/>
            <ac:picMk id="21" creationId="{865C5FE7-1675-4F4F-DB02-14680C23377E}"/>
          </ac:picMkLst>
        </pc:picChg>
        <pc:picChg chg="mod">
          <ac:chgData name="Jedreck Acquissa" userId="2c0a51b5-c593-469c-ad77-d17122690429" providerId="ADAL" clId="{C7F5CC39-BF92-4774-B0EB-68739C5B6256}" dt="2023-02-19T18:01:07.585" v="545"/>
          <ac:picMkLst>
            <pc:docMk/>
            <pc:sldMk cId="3444330437" sldId="428"/>
            <ac:picMk id="22" creationId="{06EBE919-C20A-CB52-C40F-DD87832375D0}"/>
          </ac:picMkLst>
        </pc:picChg>
        <pc:picChg chg="add mod">
          <ac:chgData name="Jedreck Acquissa" userId="2c0a51b5-c593-469c-ad77-d17122690429" providerId="ADAL" clId="{C7F5CC39-BF92-4774-B0EB-68739C5B6256}" dt="2023-02-19T18:51:03.965" v="984" actId="1076"/>
          <ac:picMkLst>
            <pc:docMk/>
            <pc:sldMk cId="3444330437" sldId="428"/>
            <ac:picMk id="44" creationId="{D5E08A83-F33D-B5AA-F926-A74A76F33477}"/>
          </ac:picMkLst>
        </pc:picChg>
        <pc:picChg chg="mod">
          <ac:chgData name="Jedreck Acquissa" userId="2c0a51b5-c593-469c-ad77-d17122690429" providerId="ADAL" clId="{C7F5CC39-BF92-4774-B0EB-68739C5B6256}" dt="2023-03-06T06:49:18.957" v="5357" actId="1076"/>
          <ac:picMkLst>
            <pc:docMk/>
            <pc:sldMk cId="3444330437" sldId="428"/>
            <ac:picMk id="64" creationId="{0B62045E-55FA-7C8B-8740-E0EB7071933C}"/>
          </ac:picMkLst>
        </pc:picChg>
        <pc:picChg chg="mod">
          <ac:chgData name="Jedreck Acquissa" userId="2c0a51b5-c593-469c-ad77-d17122690429" providerId="ADAL" clId="{C7F5CC39-BF92-4774-B0EB-68739C5B6256}" dt="2023-03-06T06:49:18.957" v="5357" actId="1076"/>
          <ac:picMkLst>
            <pc:docMk/>
            <pc:sldMk cId="3444330437" sldId="428"/>
            <ac:picMk id="65" creationId="{928D504B-898D-A972-6A68-7CFD317394FB}"/>
          </ac:picMkLst>
        </pc:picChg>
        <pc:cxnChg chg="add mod">
          <ac:chgData name="Jedreck Acquissa" userId="2c0a51b5-c593-469c-ad77-d17122690429" providerId="ADAL" clId="{C7F5CC39-BF92-4774-B0EB-68739C5B6256}" dt="2023-02-19T18:01:07.585" v="545"/>
          <ac:cxnSpMkLst>
            <pc:docMk/>
            <pc:sldMk cId="3444330437" sldId="428"/>
            <ac:cxnSpMk id="19" creationId="{FAAE2CA4-DD57-F409-51DA-64F9F90F9DC3}"/>
          </ac:cxnSpMkLst>
        </pc:cxnChg>
      </pc:sldChg>
      <pc:sldChg chg="new del">
        <pc:chgData name="Jedreck Acquissa" userId="2c0a51b5-c593-469c-ad77-d17122690429" providerId="ADAL" clId="{C7F5CC39-BF92-4774-B0EB-68739C5B6256}" dt="2023-02-19T18:17:32.784" v="644" actId="2696"/>
        <pc:sldMkLst>
          <pc:docMk/>
          <pc:sldMk cId="914935484" sldId="429"/>
        </pc:sldMkLst>
      </pc:sldChg>
      <pc:sldChg chg="addSp delSp modSp add mod modAnim">
        <pc:chgData name="Jedreck Acquissa" userId="2c0a51b5-c593-469c-ad77-d17122690429" providerId="ADAL" clId="{C7F5CC39-BF92-4774-B0EB-68739C5B6256}" dt="2023-03-06T06:53:44.215" v="5374" actId="14100"/>
        <pc:sldMkLst>
          <pc:docMk/>
          <pc:sldMk cId="1229589861" sldId="429"/>
        </pc:sldMkLst>
        <pc:spChg chg="del">
          <ac:chgData name="Jedreck Acquissa" userId="2c0a51b5-c593-469c-ad77-d17122690429" providerId="ADAL" clId="{C7F5CC39-BF92-4774-B0EB-68739C5B6256}" dt="2023-02-20T15:10:10.895" v="3680" actId="478"/>
          <ac:spMkLst>
            <pc:docMk/>
            <pc:sldMk cId="1229589861" sldId="429"/>
            <ac:spMk id="2" creationId="{228A4247-E13D-8F9D-B022-718C533D6DD0}"/>
          </ac:spMkLst>
        </pc:spChg>
        <pc:spChg chg="add mod">
          <ac:chgData name="Jedreck Acquissa" userId="2c0a51b5-c593-469c-ad77-d17122690429" providerId="ADAL" clId="{C7F5CC39-BF92-4774-B0EB-68739C5B6256}" dt="2023-03-06T06:52:38.269" v="5372" actId="1076"/>
          <ac:spMkLst>
            <pc:docMk/>
            <pc:sldMk cId="1229589861" sldId="429"/>
            <ac:spMk id="2" creationId="{72E194E3-0D15-D527-FAF1-D2BEBA41BA8B}"/>
          </ac:spMkLst>
        </pc:spChg>
        <pc:spChg chg="add del mod">
          <ac:chgData name="Jedreck Acquissa" userId="2c0a51b5-c593-469c-ad77-d17122690429" providerId="ADAL" clId="{C7F5CC39-BF92-4774-B0EB-68739C5B6256}" dt="2023-02-20T15:13:49.407" v="3718" actId="478"/>
          <ac:spMkLst>
            <pc:docMk/>
            <pc:sldMk cId="1229589861" sldId="429"/>
            <ac:spMk id="3" creationId="{D5215006-AF0C-C29E-D585-122EAD334DAE}"/>
          </ac:spMkLst>
        </pc:spChg>
        <pc:spChg chg="add del mod">
          <ac:chgData name="Jedreck Acquissa" userId="2c0a51b5-c593-469c-ad77-d17122690429" providerId="ADAL" clId="{C7F5CC39-BF92-4774-B0EB-68739C5B6256}" dt="2023-02-20T15:13:48.267" v="3717" actId="478"/>
          <ac:spMkLst>
            <pc:docMk/>
            <pc:sldMk cId="1229589861" sldId="429"/>
            <ac:spMk id="4" creationId="{52DA371F-D1BB-0E0E-7F08-9A4822B436BC}"/>
          </ac:spMkLst>
        </pc:spChg>
        <pc:spChg chg="add mod">
          <ac:chgData name="Jedreck Acquissa" userId="2c0a51b5-c593-469c-ad77-d17122690429" providerId="ADAL" clId="{C7F5CC39-BF92-4774-B0EB-68739C5B6256}" dt="2023-02-20T15:13:50.485" v="3719"/>
          <ac:spMkLst>
            <pc:docMk/>
            <pc:sldMk cId="1229589861" sldId="429"/>
            <ac:spMk id="5" creationId="{E043084B-0540-9C99-785B-95CE211C08DF}"/>
          </ac:spMkLst>
        </pc:spChg>
        <pc:spChg chg="mod ord">
          <ac:chgData name="Jedreck Acquissa" userId="2c0a51b5-c593-469c-ad77-d17122690429" providerId="ADAL" clId="{C7F5CC39-BF92-4774-B0EB-68739C5B6256}" dt="2023-02-19T18:43:02.689" v="940" actId="170"/>
          <ac:spMkLst>
            <pc:docMk/>
            <pc:sldMk cId="1229589861" sldId="429"/>
            <ac:spMk id="6" creationId="{C40CA2A3-5038-430A-8454-CB53D5BD8110}"/>
          </ac:spMkLst>
        </pc:spChg>
        <pc:spChg chg="add mod">
          <ac:chgData name="Jedreck Acquissa" userId="2c0a51b5-c593-469c-ad77-d17122690429" providerId="ADAL" clId="{C7F5CC39-BF92-4774-B0EB-68739C5B6256}" dt="2023-02-20T15:13:50.485" v="3719"/>
          <ac:spMkLst>
            <pc:docMk/>
            <pc:sldMk cId="1229589861" sldId="429"/>
            <ac:spMk id="6" creationId="{E3AF70BC-667E-C574-6B26-E9F8CD97A0CE}"/>
          </ac:spMkLst>
        </pc:spChg>
        <pc:spChg chg="mod">
          <ac:chgData name="Jedreck Acquissa" userId="2c0a51b5-c593-469c-ad77-d17122690429" providerId="ADAL" clId="{C7F5CC39-BF92-4774-B0EB-68739C5B6256}" dt="2023-02-19T18:42:57.635" v="939" actId="1076"/>
          <ac:spMkLst>
            <pc:docMk/>
            <pc:sldMk cId="1229589861" sldId="429"/>
            <ac:spMk id="8" creationId="{6611B45F-B560-20CE-5F3B-E1978103A276}"/>
          </ac:spMkLst>
        </pc:spChg>
        <pc:spChg chg="mod">
          <ac:chgData name="Jedreck Acquissa" userId="2c0a51b5-c593-469c-ad77-d17122690429" providerId="ADAL" clId="{C7F5CC39-BF92-4774-B0EB-68739C5B6256}" dt="2023-02-19T18:42:57.635" v="939" actId="1076"/>
          <ac:spMkLst>
            <pc:docMk/>
            <pc:sldMk cId="1229589861" sldId="429"/>
            <ac:spMk id="9" creationId="{49BDFC30-883C-6F40-CA4D-F6D77B7ED09C}"/>
          </ac:spMkLst>
        </pc:spChg>
        <pc:spChg chg="mod">
          <ac:chgData name="Jedreck Acquissa" userId="2c0a51b5-c593-469c-ad77-d17122690429" providerId="ADAL" clId="{C7F5CC39-BF92-4774-B0EB-68739C5B6256}" dt="2023-02-19T18:42:57.635" v="939" actId="1076"/>
          <ac:spMkLst>
            <pc:docMk/>
            <pc:sldMk cId="1229589861" sldId="429"/>
            <ac:spMk id="10" creationId="{5371A1DB-0A76-82D3-07A0-E49F8D65FFC6}"/>
          </ac:spMkLst>
        </pc:spChg>
        <pc:spChg chg="mod">
          <ac:chgData name="Jedreck Acquissa" userId="2c0a51b5-c593-469c-ad77-d17122690429" providerId="ADAL" clId="{C7F5CC39-BF92-4774-B0EB-68739C5B6256}" dt="2023-02-19T18:38:21.803" v="909" actId="571"/>
          <ac:spMkLst>
            <pc:docMk/>
            <pc:sldMk cId="1229589861" sldId="429"/>
            <ac:spMk id="12" creationId="{AA9231D2-A382-2741-8D6C-68891C37B3CF}"/>
          </ac:spMkLst>
        </pc:spChg>
        <pc:spChg chg="mod">
          <ac:chgData name="Jedreck Acquissa" userId="2c0a51b5-c593-469c-ad77-d17122690429" providerId="ADAL" clId="{C7F5CC39-BF92-4774-B0EB-68739C5B6256}" dt="2023-02-19T18:38:21.803" v="909" actId="571"/>
          <ac:spMkLst>
            <pc:docMk/>
            <pc:sldMk cId="1229589861" sldId="429"/>
            <ac:spMk id="13" creationId="{DFE56F27-BDC9-DC0B-391B-F76EACF5F954}"/>
          </ac:spMkLst>
        </pc:spChg>
        <pc:spChg chg="mod">
          <ac:chgData name="Jedreck Acquissa" userId="2c0a51b5-c593-469c-ad77-d17122690429" providerId="ADAL" clId="{C7F5CC39-BF92-4774-B0EB-68739C5B6256}" dt="2023-02-19T18:38:21.803" v="909" actId="571"/>
          <ac:spMkLst>
            <pc:docMk/>
            <pc:sldMk cId="1229589861" sldId="429"/>
            <ac:spMk id="14" creationId="{3F8126B4-E843-5A4E-EA7F-0518B1AC4710}"/>
          </ac:spMkLst>
        </pc:spChg>
        <pc:spChg chg="mod">
          <ac:chgData name="Jedreck Acquissa" userId="2c0a51b5-c593-469c-ad77-d17122690429" providerId="ADAL" clId="{C7F5CC39-BF92-4774-B0EB-68739C5B6256}" dt="2023-02-19T18:38:21.803" v="909" actId="571"/>
          <ac:spMkLst>
            <pc:docMk/>
            <pc:sldMk cId="1229589861" sldId="429"/>
            <ac:spMk id="15" creationId="{7BD98A4A-FA69-177E-B7C0-B9EE142577C0}"/>
          </ac:spMkLst>
        </pc:spChg>
        <pc:spChg chg="mod">
          <ac:chgData name="Jedreck Acquissa" userId="2c0a51b5-c593-469c-ad77-d17122690429" providerId="ADAL" clId="{C7F5CC39-BF92-4774-B0EB-68739C5B6256}" dt="2023-02-19T18:38:21.803" v="909" actId="571"/>
          <ac:spMkLst>
            <pc:docMk/>
            <pc:sldMk cId="1229589861" sldId="429"/>
            <ac:spMk id="16" creationId="{A0E56A84-DCCF-26CB-8F95-55D4394D05EB}"/>
          </ac:spMkLst>
        </pc:spChg>
        <pc:spChg chg="mod">
          <ac:chgData name="Jedreck Acquissa" userId="2c0a51b5-c593-469c-ad77-d17122690429" providerId="ADAL" clId="{C7F5CC39-BF92-4774-B0EB-68739C5B6256}" dt="2023-02-19T18:38:21.803" v="909" actId="571"/>
          <ac:spMkLst>
            <pc:docMk/>
            <pc:sldMk cId="1229589861" sldId="429"/>
            <ac:spMk id="17" creationId="{C471CADE-EA30-6097-F820-FCB5C294CBAC}"/>
          </ac:spMkLst>
        </pc:spChg>
        <pc:spChg chg="del">
          <ac:chgData name="Jedreck Acquissa" userId="2c0a51b5-c593-469c-ad77-d17122690429" providerId="ADAL" clId="{C7F5CC39-BF92-4774-B0EB-68739C5B6256}" dt="2023-02-19T18:33:07.068" v="887" actId="478"/>
          <ac:spMkLst>
            <pc:docMk/>
            <pc:sldMk cId="1229589861" sldId="429"/>
            <ac:spMk id="18" creationId="{1C3B17AB-03DC-83B5-F97A-666B72F6259C}"/>
          </ac:spMkLst>
        </pc:spChg>
        <pc:spChg chg="del">
          <ac:chgData name="Jedreck Acquissa" userId="2c0a51b5-c593-469c-ad77-d17122690429" providerId="ADAL" clId="{C7F5CC39-BF92-4774-B0EB-68739C5B6256}" dt="2023-02-19T18:27:07.484" v="788" actId="478"/>
          <ac:spMkLst>
            <pc:docMk/>
            <pc:sldMk cId="1229589861" sldId="429"/>
            <ac:spMk id="23" creationId="{E110807D-53FB-F496-2561-2A672F830EB4}"/>
          </ac:spMkLst>
        </pc:spChg>
        <pc:spChg chg="del">
          <ac:chgData name="Jedreck Acquissa" userId="2c0a51b5-c593-469c-ad77-d17122690429" providerId="ADAL" clId="{C7F5CC39-BF92-4774-B0EB-68739C5B6256}" dt="2023-02-19T18:27:09.997" v="789" actId="478"/>
          <ac:spMkLst>
            <pc:docMk/>
            <pc:sldMk cId="1229589861" sldId="429"/>
            <ac:spMk id="42" creationId="{DA12ED78-503C-3848-F127-833CBB213E29}"/>
          </ac:spMkLst>
        </pc:spChg>
        <pc:spChg chg="del">
          <ac:chgData name="Jedreck Acquissa" userId="2c0a51b5-c593-469c-ad77-d17122690429" providerId="ADAL" clId="{C7F5CC39-BF92-4774-B0EB-68739C5B6256}" dt="2023-02-19T18:27:09.997" v="789" actId="478"/>
          <ac:spMkLst>
            <pc:docMk/>
            <pc:sldMk cId="1229589861" sldId="429"/>
            <ac:spMk id="43" creationId="{08F133CB-474A-4DD2-3325-DA8F7476E029}"/>
          </ac:spMkLst>
        </pc:spChg>
        <pc:spChg chg="add mod">
          <ac:chgData name="Jedreck Acquissa" userId="2c0a51b5-c593-469c-ad77-d17122690429" providerId="ADAL" clId="{C7F5CC39-BF92-4774-B0EB-68739C5B6256}" dt="2023-02-20T15:16:38.575" v="3760" actId="2711"/>
          <ac:spMkLst>
            <pc:docMk/>
            <pc:sldMk cId="1229589861" sldId="429"/>
            <ac:spMk id="45" creationId="{41DFFEA9-029B-CAF1-9D7D-FFC7ADDA8D49}"/>
          </ac:spMkLst>
        </pc:spChg>
        <pc:spChg chg="del mod">
          <ac:chgData name="Jedreck Acquissa" userId="2c0a51b5-c593-469c-ad77-d17122690429" providerId="ADAL" clId="{C7F5CC39-BF92-4774-B0EB-68739C5B6256}" dt="2023-02-19T19:39:12.721" v="1287" actId="478"/>
          <ac:spMkLst>
            <pc:docMk/>
            <pc:sldMk cId="1229589861" sldId="429"/>
            <ac:spMk id="46" creationId="{0C6E8721-23FA-2EB1-FC23-2C1473949514}"/>
          </ac:spMkLst>
        </pc:spChg>
        <pc:spChg chg="del mod">
          <ac:chgData name="Jedreck Acquissa" userId="2c0a51b5-c593-469c-ad77-d17122690429" providerId="ADAL" clId="{C7F5CC39-BF92-4774-B0EB-68739C5B6256}" dt="2023-02-19T19:39:12.188" v="1286" actId="478"/>
          <ac:spMkLst>
            <pc:docMk/>
            <pc:sldMk cId="1229589861" sldId="429"/>
            <ac:spMk id="47" creationId="{BC1B5832-F63F-8B54-BF9D-8A687DE29498}"/>
          </ac:spMkLst>
        </pc:spChg>
        <pc:spChg chg="del mod">
          <ac:chgData name="Jedreck Acquissa" userId="2c0a51b5-c593-469c-ad77-d17122690429" providerId="ADAL" clId="{C7F5CC39-BF92-4774-B0EB-68739C5B6256}" dt="2023-02-19T19:39:13.398" v="1288" actId="478"/>
          <ac:spMkLst>
            <pc:docMk/>
            <pc:sldMk cId="1229589861" sldId="429"/>
            <ac:spMk id="48" creationId="{78730C1D-1705-4FDE-68DB-26A4FB866FED}"/>
          </ac:spMkLst>
        </pc:spChg>
        <pc:spChg chg="del mod">
          <ac:chgData name="Jedreck Acquissa" userId="2c0a51b5-c593-469c-ad77-d17122690429" providerId="ADAL" clId="{C7F5CC39-BF92-4774-B0EB-68739C5B6256}" dt="2023-02-19T19:39:11.178" v="1285" actId="478"/>
          <ac:spMkLst>
            <pc:docMk/>
            <pc:sldMk cId="1229589861" sldId="429"/>
            <ac:spMk id="49" creationId="{6867B568-08F4-2BEF-1B05-94605ECF95EB}"/>
          </ac:spMkLst>
        </pc:spChg>
        <pc:spChg chg="mod">
          <ac:chgData name="Jedreck Acquissa" userId="2c0a51b5-c593-469c-ad77-d17122690429" providerId="ADAL" clId="{C7F5CC39-BF92-4774-B0EB-68739C5B6256}" dt="2023-02-19T18:31:17.675" v="866" actId="1076"/>
          <ac:spMkLst>
            <pc:docMk/>
            <pc:sldMk cId="1229589861" sldId="429"/>
            <ac:spMk id="50" creationId="{AC0594DF-7FF1-8C53-F498-36D17E05945C}"/>
          </ac:spMkLst>
        </pc:spChg>
        <pc:spChg chg="mod">
          <ac:chgData name="Jedreck Acquissa" userId="2c0a51b5-c593-469c-ad77-d17122690429" providerId="ADAL" clId="{C7F5CC39-BF92-4774-B0EB-68739C5B6256}" dt="2023-03-06T06:53:44.215" v="5374" actId="14100"/>
          <ac:spMkLst>
            <pc:docMk/>
            <pc:sldMk cId="1229589861" sldId="429"/>
            <ac:spMk id="51" creationId="{FD87592A-7CCD-791E-0653-449B8D0EF223}"/>
          </ac:spMkLst>
        </pc:spChg>
        <pc:spChg chg="del">
          <ac:chgData name="Jedreck Acquissa" userId="2c0a51b5-c593-469c-ad77-d17122690429" providerId="ADAL" clId="{C7F5CC39-BF92-4774-B0EB-68739C5B6256}" dt="2023-02-19T18:27:04.447" v="787" actId="478"/>
          <ac:spMkLst>
            <pc:docMk/>
            <pc:sldMk cId="1229589861" sldId="429"/>
            <ac:spMk id="52" creationId="{1CFBB01B-CAF6-9D48-010B-3ADBFF053B0A}"/>
          </ac:spMkLst>
        </pc:spChg>
        <pc:spChg chg="add mod">
          <ac:chgData name="Jedreck Acquissa" userId="2c0a51b5-c593-469c-ad77-d17122690429" providerId="ADAL" clId="{C7F5CC39-BF92-4774-B0EB-68739C5B6256}" dt="2023-02-19T18:51:13.247" v="986" actId="1076"/>
          <ac:spMkLst>
            <pc:docMk/>
            <pc:sldMk cId="1229589861" sldId="429"/>
            <ac:spMk id="53" creationId="{E099FCB1-3588-11B1-769C-F36704F68A8F}"/>
          </ac:spMkLst>
        </pc:spChg>
        <pc:spChg chg="add mod">
          <ac:chgData name="Jedreck Acquissa" userId="2c0a51b5-c593-469c-ad77-d17122690429" providerId="ADAL" clId="{C7F5CC39-BF92-4774-B0EB-68739C5B6256}" dt="2023-02-19T18:33:11.730" v="890" actId="1076"/>
          <ac:spMkLst>
            <pc:docMk/>
            <pc:sldMk cId="1229589861" sldId="429"/>
            <ac:spMk id="54" creationId="{3C94EDD6-A03F-2C41-756A-D362BF55F54C}"/>
          </ac:spMkLst>
        </pc:spChg>
        <pc:spChg chg="add mod">
          <ac:chgData name="Jedreck Acquissa" userId="2c0a51b5-c593-469c-ad77-d17122690429" providerId="ADAL" clId="{C7F5CC39-BF92-4774-B0EB-68739C5B6256}" dt="2023-02-19T18:32:53.770" v="884" actId="1076"/>
          <ac:spMkLst>
            <pc:docMk/>
            <pc:sldMk cId="1229589861" sldId="429"/>
            <ac:spMk id="55" creationId="{A71ECCEA-C710-406B-7D51-D09C8065E8F8}"/>
          </ac:spMkLst>
        </pc:spChg>
        <pc:spChg chg="add mod">
          <ac:chgData name="Jedreck Acquissa" userId="2c0a51b5-c593-469c-ad77-d17122690429" providerId="ADAL" clId="{C7F5CC39-BF92-4774-B0EB-68739C5B6256}" dt="2023-02-19T18:32:59.714" v="886" actId="1076"/>
          <ac:spMkLst>
            <pc:docMk/>
            <pc:sldMk cId="1229589861" sldId="429"/>
            <ac:spMk id="56" creationId="{B358A8C8-3054-199C-6E3B-653093DC2A89}"/>
          </ac:spMkLst>
        </pc:spChg>
        <pc:spChg chg="add mod">
          <ac:chgData name="Jedreck Acquissa" userId="2c0a51b5-c593-469c-ad77-d17122690429" providerId="ADAL" clId="{C7F5CC39-BF92-4774-B0EB-68739C5B6256}" dt="2023-02-19T18:38:21.803" v="909" actId="571"/>
          <ac:spMkLst>
            <pc:docMk/>
            <pc:sldMk cId="1229589861" sldId="429"/>
            <ac:spMk id="57" creationId="{0DAA8A8E-2403-F00D-64FC-0F08586A170D}"/>
          </ac:spMkLst>
        </pc:spChg>
        <pc:spChg chg="add mod">
          <ac:chgData name="Jedreck Acquissa" userId="2c0a51b5-c593-469c-ad77-d17122690429" providerId="ADAL" clId="{C7F5CC39-BF92-4774-B0EB-68739C5B6256}" dt="2023-02-19T18:38:21.803" v="909" actId="571"/>
          <ac:spMkLst>
            <pc:docMk/>
            <pc:sldMk cId="1229589861" sldId="429"/>
            <ac:spMk id="58" creationId="{32D205F3-60FD-3419-BB75-9F69ECF1BE41}"/>
          </ac:spMkLst>
        </pc:spChg>
        <pc:spChg chg="add mod">
          <ac:chgData name="Jedreck Acquissa" userId="2c0a51b5-c593-469c-ad77-d17122690429" providerId="ADAL" clId="{C7F5CC39-BF92-4774-B0EB-68739C5B6256}" dt="2023-02-19T18:38:21.803" v="909" actId="571"/>
          <ac:spMkLst>
            <pc:docMk/>
            <pc:sldMk cId="1229589861" sldId="429"/>
            <ac:spMk id="59" creationId="{DAFD16F6-DEF3-B072-5384-E3939478CCE4}"/>
          </ac:spMkLst>
        </pc:spChg>
        <pc:spChg chg="add mod">
          <ac:chgData name="Jedreck Acquissa" userId="2c0a51b5-c593-469c-ad77-d17122690429" providerId="ADAL" clId="{C7F5CC39-BF92-4774-B0EB-68739C5B6256}" dt="2023-02-19T18:41:04.333" v="936" actId="164"/>
          <ac:spMkLst>
            <pc:docMk/>
            <pc:sldMk cId="1229589861" sldId="429"/>
            <ac:spMk id="66" creationId="{ED506175-8B26-2919-E6B5-B4857A8485DE}"/>
          </ac:spMkLst>
        </pc:spChg>
        <pc:spChg chg="mod">
          <ac:chgData name="Jedreck Acquissa" userId="2c0a51b5-c593-469c-ad77-d17122690429" providerId="ADAL" clId="{C7F5CC39-BF92-4774-B0EB-68739C5B6256}" dt="2023-02-19T18:49:46.517" v="972"/>
          <ac:spMkLst>
            <pc:docMk/>
            <pc:sldMk cId="1229589861" sldId="429"/>
            <ac:spMk id="72" creationId="{3DE1E408-A62C-D655-5B56-D33987A39602}"/>
          </ac:spMkLst>
        </pc:spChg>
        <pc:spChg chg="mod">
          <ac:chgData name="Jedreck Acquissa" userId="2c0a51b5-c593-469c-ad77-d17122690429" providerId="ADAL" clId="{C7F5CC39-BF92-4774-B0EB-68739C5B6256}" dt="2023-02-19T18:49:46.517" v="972"/>
          <ac:spMkLst>
            <pc:docMk/>
            <pc:sldMk cId="1229589861" sldId="429"/>
            <ac:spMk id="74" creationId="{32AF50B9-ACF2-86A1-7AE9-44F0F13E2838}"/>
          </ac:spMkLst>
        </pc:spChg>
        <pc:spChg chg="mod">
          <ac:chgData name="Jedreck Acquissa" userId="2c0a51b5-c593-469c-ad77-d17122690429" providerId="ADAL" clId="{C7F5CC39-BF92-4774-B0EB-68739C5B6256}" dt="2023-02-19T18:49:46.517" v="972"/>
          <ac:spMkLst>
            <pc:docMk/>
            <pc:sldMk cId="1229589861" sldId="429"/>
            <ac:spMk id="75" creationId="{E376F1B5-F134-8D8F-8550-C982821E9758}"/>
          </ac:spMkLst>
        </pc:spChg>
        <pc:spChg chg="mod">
          <ac:chgData name="Jedreck Acquissa" userId="2c0a51b5-c593-469c-ad77-d17122690429" providerId="ADAL" clId="{C7F5CC39-BF92-4774-B0EB-68739C5B6256}" dt="2023-02-19T18:49:46.517" v="972"/>
          <ac:spMkLst>
            <pc:docMk/>
            <pc:sldMk cId="1229589861" sldId="429"/>
            <ac:spMk id="76" creationId="{E257F532-FDAE-E569-2536-CD444AE04CC8}"/>
          </ac:spMkLst>
        </pc:spChg>
        <pc:spChg chg="mod">
          <ac:chgData name="Jedreck Acquissa" userId="2c0a51b5-c593-469c-ad77-d17122690429" providerId="ADAL" clId="{C7F5CC39-BF92-4774-B0EB-68739C5B6256}" dt="2023-02-19T18:49:46.517" v="972"/>
          <ac:spMkLst>
            <pc:docMk/>
            <pc:sldMk cId="1229589861" sldId="429"/>
            <ac:spMk id="78" creationId="{D46EFBC3-D1AC-F898-B58A-3644C46E823E}"/>
          </ac:spMkLst>
        </pc:spChg>
        <pc:spChg chg="mod">
          <ac:chgData name="Jedreck Acquissa" userId="2c0a51b5-c593-469c-ad77-d17122690429" providerId="ADAL" clId="{C7F5CC39-BF92-4774-B0EB-68739C5B6256}" dt="2023-02-19T18:49:46.517" v="972"/>
          <ac:spMkLst>
            <pc:docMk/>
            <pc:sldMk cId="1229589861" sldId="429"/>
            <ac:spMk id="79" creationId="{0403DE9D-A56D-E53C-99F9-0453AFD57B43}"/>
          </ac:spMkLst>
        </pc:spChg>
        <pc:spChg chg="mod">
          <ac:chgData name="Jedreck Acquissa" userId="2c0a51b5-c593-469c-ad77-d17122690429" providerId="ADAL" clId="{C7F5CC39-BF92-4774-B0EB-68739C5B6256}" dt="2023-02-19T18:49:46.517" v="972"/>
          <ac:spMkLst>
            <pc:docMk/>
            <pc:sldMk cId="1229589861" sldId="429"/>
            <ac:spMk id="80" creationId="{D54136D6-CA43-9844-4746-33F9471087F3}"/>
          </ac:spMkLst>
        </pc:spChg>
        <pc:spChg chg="mod">
          <ac:chgData name="Jedreck Acquissa" userId="2c0a51b5-c593-469c-ad77-d17122690429" providerId="ADAL" clId="{C7F5CC39-BF92-4774-B0EB-68739C5B6256}" dt="2023-02-19T18:49:46.517" v="972"/>
          <ac:spMkLst>
            <pc:docMk/>
            <pc:sldMk cId="1229589861" sldId="429"/>
            <ac:spMk id="81" creationId="{A1FC8C8D-4185-91A6-F665-28CA716A4818}"/>
          </ac:spMkLst>
        </pc:spChg>
        <pc:spChg chg="mod">
          <ac:chgData name="Jedreck Acquissa" userId="2c0a51b5-c593-469c-ad77-d17122690429" providerId="ADAL" clId="{C7F5CC39-BF92-4774-B0EB-68739C5B6256}" dt="2023-02-19T18:49:46.517" v="972"/>
          <ac:spMkLst>
            <pc:docMk/>
            <pc:sldMk cId="1229589861" sldId="429"/>
            <ac:spMk id="82" creationId="{334DE3F8-BB98-5E20-E995-E9DAB7209169}"/>
          </ac:spMkLst>
        </pc:spChg>
        <pc:spChg chg="mod">
          <ac:chgData name="Jedreck Acquissa" userId="2c0a51b5-c593-469c-ad77-d17122690429" providerId="ADAL" clId="{C7F5CC39-BF92-4774-B0EB-68739C5B6256}" dt="2023-02-19T18:49:46.517" v="972"/>
          <ac:spMkLst>
            <pc:docMk/>
            <pc:sldMk cId="1229589861" sldId="429"/>
            <ac:spMk id="83" creationId="{C3C3B3CE-FA40-D552-D989-EB9F9E3E15F1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229589861" sldId="429"/>
            <ac:spMk id="84" creationId="{1955BD16-3EEC-6940-836C-EE96FF1A9433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229589861" sldId="429"/>
            <ac:spMk id="85" creationId="{AF75A4E9-A4C1-C580-E6C7-3E719A1A0477}"/>
          </ac:spMkLst>
        </pc:spChg>
        <pc:spChg chg="del mod">
          <ac:chgData name="Jedreck Acquissa" userId="2c0a51b5-c593-469c-ad77-d17122690429" providerId="ADAL" clId="{C7F5CC39-BF92-4774-B0EB-68739C5B6256}" dt="2023-02-20T15:10:12.330" v="3682" actId="478"/>
          <ac:spMkLst>
            <pc:docMk/>
            <pc:sldMk cId="1229589861" sldId="429"/>
            <ac:spMk id="86" creationId="{088179CB-A149-0B01-9FD0-FCA503A278CF}"/>
          </ac:spMkLst>
        </pc:spChg>
        <pc:spChg chg="add mod">
          <ac:chgData name="Jedreck Acquissa" userId="2c0a51b5-c593-469c-ad77-d17122690429" providerId="ADAL" clId="{C7F5CC39-BF92-4774-B0EB-68739C5B6256}" dt="2023-02-19T19:39:23.882" v="1290" actId="1076"/>
          <ac:spMkLst>
            <pc:docMk/>
            <pc:sldMk cId="1229589861" sldId="429"/>
            <ac:spMk id="87" creationId="{69B4461C-4BC0-3A1E-D4B9-4A0AEB795025}"/>
          </ac:spMkLst>
        </pc:spChg>
        <pc:spChg chg="add mod">
          <ac:chgData name="Jedreck Acquissa" userId="2c0a51b5-c593-469c-ad77-d17122690429" providerId="ADAL" clId="{C7F5CC39-BF92-4774-B0EB-68739C5B6256}" dt="2023-02-19T19:39:23.882" v="1290" actId="1076"/>
          <ac:spMkLst>
            <pc:docMk/>
            <pc:sldMk cId="1229589861" sldId="429"/>
            <ac:spMk id="88" creationId="{F9511CA7-026E-CA64-0D07-F13942EAB2A3}"/>
          </ac:spMkLst>
        </pc:spChg>
        <pc:spChg chg="add del mod">
          <ac:chgData name="Jedreck Acquissa" userId="2c0a51b5-c593-469c-ad77-d17122690429" providerId="ADAL" clId="{C7F5CC39-BF92-4774-B0EB-68739C5B6256}" dt="2023-03-06T06:52:24.211" v="5369" actId="478"/>
          <ac:spMkLst>
            <pc:docMk/>
            <pc:sldMk cId="1229589861" sldId="429"/>
            <ac:spMk id="89" creationId="{DC70CC67-8D20-0FB5-1BB9-0F726CC398D6}"/>
          </ac:spMkLst>
        </pc:spChg>
        <pc:spChg chg="add mod">
          <ac:chgData name="Jedreck Acquissa" userId="2c0a51b5-c593-469c-ad77-d17122690429" providerId="ADAL" clId="{C7F5CC39-BF92-4774-B0EB-68739C5B6256}" dt="2023-02-19T19:39:23.882" v="1290" actId="1076"/>
          <ac:spMkLst>
            <pc:docMk/>
            <pc:sldMk cId="1229589861" sldId="429"/>
            <ac:spMk id="90" creationId="{BB14A6EC-7F64-22DC-EC47-5769973096C0}"/>
          </ac:spMkLst>
        </pc:spChg>
        <pc:grpChg chg="add del mod ord">
          <ac:chgData name="Jedreck Acquissa" userId="2c0a51b5-c593-469c-ad77-d17122690429" providerId="ADAL" clId="{C7F5CC39-BF92-4774-B0EB-68739C5B6256}" dt="2023-02-19T18:49:40.921" v="971" actId="478"/>
          <ac:grpSpMkLst>
            <pc:docMk/>
            <pc:sldMk cId="1229589861" sldId="429"/>
            <ac:grpSpMk id="2" creationId="{50E46F6A-F130-7E0A-ABAC-990B03A36114}"/>
          </ac:grpSpMkLst>
        </pc:grpChg>
        <pc:grpChg chg="mod topLvl">
          <ac:chgData name="Jedreck Acquissa" userId="2c0a51b5-c593-469c-ad77-d17122690429" providerId="ADAL" clId="{C7F5CC39-BF92-4774-B0EB-68739C5B6256}" dt="2023-02-19T18:38:21.803" v="909" actId="571"/>
          <ac:grpSpMkLst>
            <pc:docMk/>
            <pc:sldMk cId="1229589861" sldId="429"/>
            <ac:grpSpMk id="3" creationId="{6AC6C017-34DD-A28E-27EB-8EF7C5203A82}"/>
          </ac:grpSpMkLst>
        </pc:grpChg>
        <pc:grpChg chg="mod topLvl">
          <ac:chgData name="Jedreck Acquissa" userId="2c0a51b5-c593-469c-ad77-d17122690429" providerId="ADAL" clId="{C7F5CC39-BF92-4774-B0EB-68739C5B6256}" dt="2023-02-19T18:38:21.803" v="909" actId="571"/>
          <ac:grpSpMkLst>
            <pc:docMk/>
            <pc:sldMk cId="1229589861" sldId="429"/>
            <ac:grpSpMk id="4" creationId="{5F75FF19-D811-784C-0727-DD480E4FEB1D}"/>
          </ac:grpSpMkLst>
        </pc:grpChg>
        <pc:grpChg chg="mod topLvl">
          <ac:chgData name="Jedreck Acquissa" userId="2c0a51b5-c593-469c-ad77-d17122690429" providerId="ADAL" clId="{C7F5CC39-BF92-4774-B0EB-68739C5B6256}" dt="2023-02-19T18:38:21.803" v="909" actId="571"/>
          <ac:grpSpMkLst>
            <pc:docMk/>
            <pc:sldMk cId="1229589861" sldId="429"/>
            <ac:grpSpMk id="5" creationId="{44EE8290-916D-228A-940B-4A506A493C8C}"/>
          </ac:grpSpMkLst>
        </pc:grpChg>
        <pc:grpChg chg="mod">
          <ac:chgData name="Jedreck Acquissa" userId="2c0a51b5-c593-469c-ad77-d17122690429" providerId="ADAL" clId="{C7F5CC39-BF92-4774-B0EB-68739C5B6256}" dt="2023-02-19T18:38:21.803" v="909" actId="571"/>
          <ac:grpSpMkLst>
            <pc:docMk/>
            <pc:sldMk cId="1229589861" sldId="429"/>
            <ac:grpSpMk id="7" creationId="{8F023161-DF99-D3B1-B8AE-B76E348F63A0}"/>
          </ac:grpSpMkLst>
        </pc:grpChg>
        <pc:grpChg chg="mod">
          <ac:chgData name="Jedreck Acquissa" userId="2c0a51b5-c593-469c-ad77-d17122690429" providerId="ADAL" clId="{C7F5CC39-BF92-4774-B0EB-68739C5B6256}" dt="2023-02-19T18:38:21.803" v="909" actId="571"/>
          <ac:grpSpMkLst>
            <pc:docMk/>
            <pc:sldMk cId="1229589861" sldId="429"/>
            <ac:grpSpMk id="11" creationId="{3D0D2868-7A1C-6C58-7E59-68554F7B87C3}"/>
          </ac:grpSpMkLst>
        </pc:grpChg>
        <pc:grpChg chg="del">
          <ac:chgData name="Jedreck Acquissa" userId="2c0a51b5-c593-469c-ad77-d17122690429" providerId="ADAL" clId="{C7F5CC39-BF92-4774-B0EB-68739C5B6256}" dt="2023-02-19T18:33:08.662" v="889" actId="478"/>
          <ac:grpSpMkLst>
            <pc:docMk/>
            <pc:sldMk cId="1229589861" sldId="429"/>
            <ac:grpSpMk id="20" creationId="{877F8FC1-791B-41FD-1481-ADBE0BD04D29}"/>
          </ac:grpSpMkLst>
        </pc:grpChg>
        <pc:grpChg chg="del">
          <ac:chgData name="Jedreck Acquissa" userId="2c0a51b5-c593-469c-ad77-d17122690429" providerId="ADAL" clId="{C7F5CC39-BF92-4774-B0EB-68739C5B6256}" dt="2023-02-19T18:27:09.997" v="789" actId="478"/>
          <ac:grpSpMkLst>
            <pc:docMk/>
            <pc:sldMk cId="1229589861" sldId="429"/>
            <ac:grpSpMk id="24" creationId="{B3214EA3-A904-A489-2A50-B722BFE6203D}"/>
          </ac:grpSpMkLst>
        </pc:grpChg>
        <pc:grpChg chg="add del mod">
          <ac:chgData name="Jedreck Acquissa" userId="2c0a51b5-c593-469c-ad77-d17122690429" providerId="ADAL" clId="{C7F5CC39-BF92-4774-B0EB-68739C5B6256}" dt="2023-02-19T18:48:26.225" v="964" actId="21"/>
          <ac:grpSpMkLst>
            <pc:docMk/>
            <pc:sldMk cId="1229589861" sldId="429"/>
            <ac:grpSpMk id="67" creationId="{27BE6778-4D1C-3D14-0E8A-EAB09CC1FF00}"/>
          </ac:grpSpMkLst>
        </pc:grpChg>
        <pc:grpChg chg="add mod">
          <ac:chgData name="Jedreck Acquissa" userId="2c0a51b5-c593-469c-ad77-d17122690429" providerId="ADAL" clId="{C7F5CC39-BF92-4774-B0EB-68739C5B6256}" dt="2023-02-19T18:51:17.960" v="987" actId="1076"/>
          <ac:grpSpMkLst>
            <pc:docMk/>
            <pc:sldMk cId="1229589861" sldId="429"/>
            <ac:grpSpMk id="68" creationId="{E537BAD5-B79A-EA0E-E913-19F35AADDA85}"/>
          </ac:grpSpMkLst>
        </pc:grpChg>
        <pc:grpChg chg="mod">
          <ac:chgData name="Jedreck Acquissa" userId="2c0a51b5-c593-469c-ad77-d17122690429" providerId="ADAL" clId="{C7F5CC39-BF92-4774-B0EB-68739C5B6256}" dt="2023-02-19T18:49:46.517" v="972"/>
          <ac:grpSpMkLst>
            <pc:docMk/>
            <pc:sldMk cId="1229589861" sldId="429"/>
            <ac:grpSpMk id="69" creationId="{D5149C02-5E13-78AF-B83B-7D9882FAEF27}"/>
          </ac:grpSpMkLst>
        </pc:grpChg>
        <pc:grpChg chg="mod">
          <ac:chgData name="Jedreck Acquissa" userId="2c0a51b5-c593-469c-ad77-d17122690429" providerId="ADAL" clId="{C7F5CC39-BF92-4774-B0EB-68739C5B6256}" dt="2023-02-19T18:49:46.517" v="972"/>
          <ac:grpSpMkLst>
            <pc:docMk/>
            <pc:sldMk cId="1229589861" sldId="429"/>
            <ac:grpSpMk id="70" creationId="{5B6DC73A-8ACD-5057-8256-6F20D461E8D0}"/>
          </ac:grpSpMkLst>
        </pc:grpChg>
        <pc:grpChg chg="mod">
          <ac:chgData name="Jedreck Acquissa" userId="2c0a51b5-c593-469c-ad77-d17122690429" providerId="ADAL" clId="{C7F5CC39-BF92-4774-B0EB-68739C5B6256}" dt="2023-02-19T18:49:46.517" v="972"/>
          <ac:grpSpMkLst>
            <pc:docMk/>
            <pc:sldMk cId="1229589861" sldId="429"/>
            <ac:grpSpMk id="71" creationId="{006C97D8-2072-FC33-61A9-E2ACEDB1D535}"/>
          </ac:grpSpMkLst>
        </pc:grpChg>
        <pc:grpChg chg="mod">
          <ac:chgData name="Jedreck Acquissa" userId="2c0a51b5-c593-469c-ad77-d17122690429" providerId="ADAL" clId="{C7F5CC39-BF92-4774-B0EB-68739C5B6256}" dt="2023-02-19T18:49:46.517" v="972"/>
          <ac:grpSpMkLst>
            <pc:docMk/>
            <pc:sldMk cId="1229589861" sldId="429"/>
            <ac:grpSpMk id="73" creationId="{7C0D901C-E6E6-A907-C9B0-154AB9475356}"/>
          </ac:grpSpMkLst>
        </pc:grpChg>
        <pc:grpChg chg="mod">
          <ac:chgData name="Jedreck Acquissa" userId="2c0a51b5-c593-469c-ad77-d17122690429" providerId="ADAL" clId="{C7F5CC39-BF92-4774-B0EB-68739C5B6256}" dt="2023-02-19T18:49:46.517" v="972"/>
          <ac:grpSpMkLst>
            <pc:docMk/>
            <pc:sldMk cId="1229589861" sldId="429"/>
            <ac:grpSpMk id="77" creationId="{C8C0AAC1-AB27-3A6E-8FFC-1924F5E1DE1D}"/>
          </ac:grpSpMkLst>
        </pc:grpChg>
        <pc:picChg chg="del">
          <ac:chgData name="Jedreck Acquissa" userId="2c0a51b5-c593-469c-ad77-d17122690429" providerId="ADAL" clId="{C7F5CC39-BF92-4774-B0EB-68739C5B6256}" dt="2023-02-19T18:30:37.814" v="862" actId="478"/>
          <ac:picMkLst>
            <pc:docMk/>
            <pc:sldMk cId="1229589861" sldId="429"/>
            <ac:picMk id="44" creationId="{D5E08A83-F33D-B5AA-F926-A74A76F33477}"/>
          </ac:picMkLst>
        </pc:picChg>
        <pc:cxnChg chg="del">
          <ac:chgData name="Jedreck Acquissa" userId="2c0a51b5-c593-469c-ad77-d17122690429" providerId="ADAL" clId="{C7F5CC39-BF92-4774-B0EB-68739C5B6256}" dt="2023-02-19T18:33:08.009" v="888" actId="478"/>
          <ac:cxnSpMkLst>
            <pc:docMk/>
            <pc:sldMk cId="1229589861" sldId="429"/>
            <ac:cxnSpMk id="19" creationId="{FAAE2CA4-DD57-F409-51DA-64F9F90F9DC3}"/>
          </ac:cxnSpMkLst>
        </pc:cxnChg>
        <pc:cxnChg chg="add mod">
          <ac:chgData name="Jedreck Acquissa" userId="2c0a51b5-c593-469c-ad77-d17122690429" providerId="ADAL" clId="{C7F5CC39-BF92-4774-B0EB-68739C5B6256}" dt="2023-02-19T18:41:04.333" v="936" actId="164"/>
          <ac:cxnSpMkLst>
            <pc:docMk/>
            <pc:sldMk cId="1229589861" sldId="429"/>
            <ac:cxnSpMk id="61" creationId="{4A1CE878-0974-7615-A8AB-2F4B0880E47B}"/>
          </ac:cxnSpMkLst>
        </pc:cxnChg>
        <pc:cxnChg chg="add mod">
          <ac:chgData name="Jedreck Acquissa" userId="2c0a51b5-c593-469c-ad77-d17122690429" providerId="ADAL" clId="{C7F5CC39-BF92-4774-B0EB-68739C5B6256}" dt="2023-02-19T18:41:04.333" v="936" actId="164"/>
          <ac:cxnSpMkLst>
            <pc:docMk/>
            <pc:sldMk cId="1229589861" sldId="429"/>
            <ac:cxnSpMk id="64" creationId="{ED98B3E7-147C-7AB3-E440-745DBE1D337B}"/>
          </ac:cxnSpMkLst>
        </pc:cxnChg>
        <pc:cxnChg chg="add mod">
          <ac:chgData name="Jedreck Acquissa" userId="2c0a51b5-c593-469c-ad77-d17122690429" providerId="ADAL" clId="{C7F5CC39-BF92-4774-B0EB-68739C5B6256}" dt="2023-02-19T18:41:04.333" v="936" actId="164"/>
          <ac:cxnSpMkLst>
            <pc:docMk/>
            <pc:sldMk cId="1229589861" sldId="429"/>
            <ac:cxnSpMk id="65" creationId="{4200921E-5B1D-2572-8BAC-AD0D7A9E4F2B}"/>
          </ac:cxnSpMkLst>
        </pc:cxnChg>
      </pc:sldChg>
      <pc:sldChg chg="addSp modSp add del mod modTransition">
        <pc:chgData name="Jedreck Acquissa" userId="2c0a51b5-c593-469c-ad77-d17122690429" providerId="ADAL" clId="{C7F5CC39-BF92-4774-B0EB-68739C5B6256}" dt="2023-02-19T18:52:39.734" v="998" actId="47"/>
        <pc:sldMkLst>
          <pc:docMk/>
          <pc:sldMk cId="2194013723" sldId="430"/>
        </pc:sldMkLst>
        <pc:spChg chg="mod">
          <ac:chgData name="Jedreck Acquissa" userId="2c0a51b5-c593-469c-ad77-d17122690429" providerId="ADAL" clId="{C7F5CC39-BF92-4774-B0EB-68739C5B6256}" dt="2023-02-19T18:48:35.498" v="966"/>
          <ac:spMkLst>
            <pc:docMk/>
            <pc:sldMk cId="2194013723" sldId="430"/>
            <ac:spMk id="22" creationId="{C738D0B0-A294-0064-9B24-B8543E5675CA}"/>
          </ac:spMkLst>
        </pc:spChg>
        <pc:grpChg chg="mod">
          <ac:chgData name="Jedreck Acquissa" userId="2c0a51b5-c593-469c-ad77-d17122690429" providerId="ADAL" clId="{C7F5CC39-BF92-4774-B0EB-68739C5B6256}" dt="2023-02-19T18:52:01.692" v="989" actId="1076"/>
          <ac:grpSpMkLst>
            <pc:docMk/>
            <pc:sldMk cId="2194013723" sldId="430"/>
            <ac:grpSpMk id="2" creationId="{50E46F6A-F130-7E0A-ABAC-990B03A36114}"/>
          </ac:grpSpMkLst>
        </pc:grpChg>
        <pc:grpChg chg="add mod">
          <ac:chgData name="Jedreck Acquissa" userId="2c0a51b5-c593-469c-ad77-d17122690429" providerId="ADAL" clId="{C7F5CC39-BF92-4774-B0EB-68739C5B6256}" dt="2023-02-19T18:48:35.498" v="966"/>
          <ac:grpSpMkLst>
            <pc:docMk/>
            <pc:sldMk cId="2194013723" sldId="430"/>
            <ac:grpSpMk id="18" creationId="{345BEC70-DD9D-7B91-BE71-566AB77BE2E7}"/>
          </ac:grpSpMkLst>
        </pc:grpChg>
        <pc:cxnChg chg="mod">
          <ac:chgData name="Jedreck Acquissa" userId="2c0a51b5-c593-469c-ad77-d17122690429" providerId="ADAL" clId="{C7F5CC39-BF92-4774-B0EB-68739C5B6256}" dt="2023-02-19T18:48:35.498" v="966"/>
          <ac:cxnSpMkLst>
            <pc:docMk/>
            <pc:sldMk cId="2194013723" sldId="430"/>
            <ac:cxnSpMk id="19" creationId="{9DDFEAF9-EA2B-9053-1FB1-4D8749517511}"/>
          </ac:cxnSpMkLst>
        </pc:cxnChg>
        <pc:cxnChg chg="mod">
          <ac:chgData name="Jedreck Acquissa" userId="2c0a51b5-c593-469c-ad77-d17122690429" providerId="ADAL" clId="{C7F5CC39-BF92-4774-B0EB-68739C5B6256}" dt="2023-02-19T18:48:35.498" v="966"/>
          <ac:cxnSpMkLst>
            <pc:docMk/>
            <pc:sldMk cId="2194013723" sldId="430"/>
            <ac:cxnSpMk id="20" creationId="{AF5AC1EB-EC92-9B90-9F2F-C5B27FA29E2B}"/>
          </ac:cxnSpMkLst>
        </pc:cxnChg>
        <pc:cxnChg chg="mod">
          <ac:chgData name="Jedreck Acquissa" userId="2c0a51b5-c593-469c-ad77-d17122690429" providerId="ADAL" clId="{C7F5CC39-BF92-4774-B0EB-68739C5B6256}" dt="2023-02-19T18:48:35.498" v="966"/>
          <ac:cxnSpMkLst>
            <pc:docMk/>
            <pc:sldMk cId="2194013723" sldId="430"/>
            <ac:cxnSpMk id="21" creationId="{B1557D85-5AAA-C099-42E4-33CE930574F2}"/>
          </ac:cxnSpMkLst>
        </pc:cxnChg>
      </pc:sldChg>
      <pc:sldChg chg="delSp modSp add del mod modTransition modAnim">
        <pc:chgData name="Jedreck Acquissa" userId="2c0a51b5-c593-469c-ad77-d17122690429" providerId="ADAL" clId="{C7F5CC39-BF92-4774-B0EB-68739C5B6256}" dt="2023-02-19T18:48:07.927" v="962" actId="47"/>
        <pc:sldMkLst>
          <pc:docMk/>
          <pc:sldMk cId="2213262192" sldId="430"/>
        </pc:sldMkLst>
        <pc:spChg chg="mod">
          <ac:chgData name="Jedreck Acquissa" userId="2c0a51b5-c593-469c-ad77-d17122690429" providerId="ADAL" clId="{C7F5CC39-BF92-4774-B0EB-68739C5B6256}" dt="2023-02-19T18:46:03.516" v="956" actId="165"/>
          <ac:spMkLst>
            <pc:docMk/>
            <pc:sldMk cId="2213262192" sldId="430"/>
            <ac:spMk id="6" creationId="{C40CA2A3-5038-430A-8454-CB53D5BD8110}"/>
          </ac:spMkLst>
        </pc:spChg>
        <pc:spChg chg="mod">
          <ac:chgData name="Jedreck Acquissa" userId="2c0a51b5-c593-469c-ad77-d17122690429" providerId="ADAL" clId="{C7F5CC39-BF92-4774-B0EB-68739C5B6256}" dt="2023-02-19T18:46:03.516" v="956" actId="165"/>
          <ac:spMkLst>
            <pc:docMk/>
            <pc:sldMk cId="2213262192" sldId="430"/>
            <ac:spMk id="8" creationId="{6611B45F-B560-20CE-5F3B-E1978103A276}"/>
          </ac:spMkLst>
        </pc:spChg>
        <pc:spChg chg="mod">
          <ac:chgData name="Jedreck Acquissa" userId="2c0a51b5-c593-469c-ad77-d17122690429" providerId="ADAL" clId="{C7F5CC39-BF92-4774-B0EB-68739C5B6256}" dt="2023-02-19T18:46:03.516" v="956" actId="165"/>
          <ac:spMkLst>
            <pc:docMk/>
            <pc:sldMk cId="2213262192" sldId="430"/>
            <ac:spMk id="9" creationId="{49BDFC30-883C-6F40-CA4D-F6D77B7ED09C}"/>
          </ac:spMkLst>
        </pc:spChg>
        <pc:spChg chg="mod">
          <ac:chgData name="Jedreck Acquissa" userId="2c0a51b5-c593-469c-ad77-d17122690429" providerId="ADAL" clId="{C7F5CC39-BF92-4774-B0EB-68739C5B6256}" dt="2023-02-19T18:46:03.516" v="956" actId="165"/>
          <ac:spMkLst>
            <pc:docMk/>
            <pc:sldMk cId="2213262192" sldId="430"/>
            <ac:spMk id="10" creationId="{5371A1DB-0A76-82D3-07A0-E49F8D65FFC6}"/>
          </ac:spMkLst>
        </pc:spChg>
        <pc:spChg chg="mod">
          <ac:chgData name="Jedreck Acquissa" userId="2c0a51b5-c593-469c-ad77-d17122690429" providerId="ADAL" clId="{C7F5CC39-BF92-4774-B0EB-68739C5B6256}" dt="2023-02-19T18:46:03.516" v="956" actId="165"/>
          <ac:spMkLst>
            <pc:docMk/>
            <pc:sldMk cId="2213262192" sldId="430"/>
            <ac:spMk id="12" creationId="{AA9231D2-A382-2741-8D6C-68891C37B3CF}"/>
          </ac:spMkLst>
        </pc:spChg>
        <pc:spChg chg="mod">
          <ac:chgData name="Jedreck Acquissa" userId="2c0a51b5-c593-469c-ad77-d17122690429" providerId="ADAL" clId="{C7F5CC39-BF92-4774-B0EB-68739C5B6256}" dt="2023-02-19T18:46:03.516" v="956" actId="165"/>
          <ac:spMkLst>
            <pc:docMk/>
            <pc:sldMk cId="2213262192" sldId="430"/>
            <ac:spMk id="13" creationId="{DFE56F27-BDC9-DC0B-391B-F76EACF5F954}"/>
          </ac:spMkLst>
        </pc:spChg>
        <pc:spChg chg="mod">
          <ac:chgData name="Jedreck Acquissa" userId="2c0a51b5-c593-469c-ad77-d17122690429" providerId="ADAL" clId="{C7F5CC39-BF92-4774-B0EB-68739C5B6256}" dt="2023-02-19T18:46:03.516" v="956" actId="165"/>
          <ac:spMkLst>
            <pc:docMk/>
            <pc:sldMk cId="2213262192" sldId="430"/>
            <ac:spMk id="14" creationId="{3F8126B4-E843-5A4E-EA7F-0518B1AC4710}"/>
          </ac:spMkLst>
        </pc:spChg>
        <pc:spChg chg="mod">
          <ac:chgData name="Jedreck Acquissa" userId="2c0a51b5-c593-469c-ad77-d17122690429" providerId="ADAL" clId="{C7F5CC39-BF92-4774-B0EB-68739C5B6256}" dt="2023-02-19T18:46:03.516" v="956" actId="165"/>
          <ac:spMkLst>
            <pc:docMk/>
            <pc:sldMk cId="2213262192" sldId="430"/>
            <ac:spMk id="15" creationId="{7BD98A4A-FA69-177E-B7C0-B9EE142577C0}"/>
          </ac:spMkLst>
        </pc:spChg>
        <pc:spChg chg="mod">
          <ac:chgData name="Jedreck Acquissa" userId="2c0a51b5-c593-469c-ad77-d17122690429" providerId="ADAL" clId="{C7F5CC39-BF92-4774-B0EB-68739C5B6256}" dt="2023-02-19T18:46:03.516" v="956" actId="165"/>
          <ac:spMkLst>
            <pc:docMk/>
            <pc:sldMk cId="2213262192" sldId="430"/>
            <ac:spMk id="16" creationId="{A0E56A84-DCCF-26CB-8F95-55D4394D05EB}"/>
          </ac:spMkLst>
        </pc:spChg>
        <pc:spChg chg="mod">
          <ac:chgData name="Jedreck Acquissa" userId="2c0a51b5-c593-469c-ad77-d17122690429" providerId="ADAL" clId="{C7F5CC39-BF92-4774-B0EB-68739C5B6256}" dt="2023-02-19T18:46:03.516" v="956" actId="165"/>
          <ac:spMkLst>
            <pc:docMk/>
            <pc:sldMk cId="2213262192" sldId="430"/>
            <ac:spMk id="17" creationId="{C471CADE-EA30-6097-F820-FCB5C294CBAC}"/>
          </ac:spMkLst>
        </pc:spChg>
        <pc:grpChg chg="del">
          <ac:chgData name="Jedreck Acquissa" userId="2c0a51b5-c593-469c-ad77-d17122690429" providerId="ADAL" clId="{C7F5CC39-BF92-4774-B0EB-68739C5B6256}" dt="2023-02-19T18:46:03.516" v="956" actId="165"/>
          <ac:grpSpMkLst>
            <pc:docMk/>
            <pc:sldMk cId="2213262192" sldId="430"/>
            <ac:grpSpMk id="2" creationId="{50E46F6A-F130-7E0A-ABAC-990B03A36114}"/>
          </ac:grpSpMkLst>
        </pc:grpChg>
        <pc:grpChg chg="mod topLvl">
          <ac:chgData name="Jedreck Acquissa" userId="2c0a51b5-c593-469c-ad77-d17122690429" providerId="ADAL" clId="{C7F5CC39-BF92-4774-B0EB-68739C5B6256}" dt="2023-02-19T18:46:03.516" v="956" actId="165"/>
          <ac:grpSpMkLst>
            <pc:docMk/>
            <pc:sldMk cId="2213262192" sldId="430"/>
            <ac:grpSpMk id="3" creationId="{6AC6C017-34DD-A28E-27EB-8EF7C5203A82}"/>
          </ac:grpSpMkLst>
        </pc:grpChg>
        <pc:grpChg chg="mod topLvl">
          <ac:chgData name="Jedreck Acquissa" userId="2c0a51b5-c593-469c-ad77-d17122690429" providerId="ADAL" clId="{C7F5CC39-BF92-4774-B0EB-68739C5B6256}" dt="2023-02-19T18:46:03.516" v="956" actId="165"/>
          <ac:grpSpMkLst>
            <pc:docMk/>
            <pc:sldMk cId="2213262192" sldId="430"/>
            <ac:grpSpMk id="4" creationId="{5F75FF19-D811-784C-0727-DD480E4FEB1D}"/>
          </ac:grpSpMkLst>
        </pc:grpChg>
        <pc:grpChg chg="mod topLvl">
          <ac:chgData name="Jedreck Acquissa" userId="2c0a51b5-c593-469c-ad77-d17122690429" providerId="ADAL" clId="{C7F5CC39-BF92-4774-B0EB-68739C5B6256}" dt="2023-02-19T18:46:11.795" v="958" actId="1076"/>
          <ac:grpSpMkLst>
            <pc:docMk/>
            <pc:sldMk cId="2213262192" sldId="430"/>
            <ac:grpSpMk id="5" creationId="{44EE8290-916D-228A-940B-4A506A493C8C}"/>
          </ac:grpSpMkLst>
        </pc:grpChg>
        <pc:grpChg chg="mod">
          <ac:chgData name="Jedreck Acquissa" userId="2c0a51b5-c593-469c-ad77-d17122690429" providerId="ADAL" clId="{C7F5CC39-BF92-4774-B0EB-68739C5B6256}" dt="2023-02-19T18:46:03.516" v="956" actId="165"/>
          <ac:grpSpMkLst>
            <pc:docMk/>
            <pc:sldMk cId="2213262192" sldId="430"/>
            <ac:grpSpMk id="7" creationId="{8F023161-DF99-D3B1-B8AE-B76E348F63A0}"/>
          </ac:grpSpMkLst>
        </pc:grpChg>
        <pc:grpChg chg="mod">
          <ac:chgData name="Jedreck Acquissa" userId="2c0a51b5-c593-469c-ad77-d17122690429" providerId="ADAL" clId="{C7F5CC39-BF92-4774-B0EB-68739C5B6256}" dt="2023-02-19T18:46:03.516" v="956" actId="165"/>
          <ac:grpSpMkLst>
            <pc:docMk/>
            <pc:sldMk cId="2213262192" sldId="430"/>
            <ac:grpSpMk id="11" creationId="{3D0D2868-7A1C-6C58-7E59-68554F7B87C3}"/>
          </ac:grpSpMkLst>
        </pc:grpChg>
      </pc:sldChg>
      <pc:sldChg chg="add del modTransition">
        <pc:chgData name="Jedreck Acquissa" userId="2c0a51b5-c593-469c-ad77-d17122690429" providerId="ADAL" clId="{C7F5CC39-BF92-4774-B0EB-68739C5B6256}" dt="2023-02-19T18:52:23.797" v="994" actId="2890"/>
        <pc:sldMkLst>
          <pc:docMk/>
          <pc:sldMk cId="3250387361" sldId="430"/>
        </pc:sldMkLst>
      </pc:sldChg>
      <pc:sldChg chg="addSp delSp modSp add mod modTransition modAnim">
        <pc:chgData name="Jedreck Acquissa" userId="2c0a51b5-c593-469c-ad77-d17122690429" providerId="ADAL" clId="{C7F5CC39-BF92-4774-B0EB-68739C5B6256}" dt="2023-03-06T07:03:24.775" v="5406"/>
        <pc:sldMkLst>
          <pc:docMk/>
          <pc:sldMk cId="1994257729" sldId="431"/>
        </pc:sldMkLst>
        <pc:spChg chg="mod">
          <ac:chgData name="Jedreck Acquissa" userId="2c0a51b5-c593-469c-ad77-d17122690429" providerId="ADAL" clId="{C7F5CC39-BF92-4774-B0EB-68739C5B6256}" dt="2023-02-19T18:52:35.258" v="997"/>
          <ac:spMkLst>
            <pc:docMk/>
            <pc:sldMk cId="1994257729" sldId="431"/>
            <ac:spMk id="6" creationId="{31C657A4-4C07-89B6-8D99-7D9AA6BD3CA0}"/>
          </ac:spMkLst>
        </pc:spChg>
        <pc:spChg chg="del">
          <ac:chgData name="Jedreck Acquissa" userId="2c0a51b5-c593-469c-ad77-d17122690429" providerId="ADAL" clId="{C7F5CC39-BF92-4774-B0EB-68739C5B6256}" dt="2023-02-20T15:10:24.748" v="3684" actId="478"/>
          <ac:spMkLst>
            <pc:docMk/>
            <pc:sldMk cId="1994257729" sldId="431"/>
            <ac:spMk id="7" creationId="{A84C5392-3E0C-91C0-90F5-D1BA151029C1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994257729" sldId="431"/>
            <ac:spMk id="7" creationId="{CCE1C40F-C70E-787E-AD40-31EC6C99D59C}"/>
          </ac:spMkLst>
        </pc:spChg>
        <pc:spChg chg="add del mod">
          <ac:chgData name="Jedreck Acquissa" userId="2c0a51b5-c593-469c-ad77-d17122690429" providerId="ADAL" clId="{C7F5CC39-BF92-4774-B0EB-68739C5B6256}" dt="2023-02-20T15:13:59.510" v="3724" actId="478"/>
          <ac:spMkLst>
            <pc:docMk/>
            <pc:sldMk cId="1994257729" sldId="431"/>
            <ac:spMk id="8" creationId="{4637A330-611E-E3F0-42FC-1FA948AFC102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994257729" sldId="431"/>
            <ac:spMk id="8" creationId="{C3505D83-6B3F-3036-761F-9B8E5BEACDEA}"/>
          </ac:spMkLst>
        </pc:spChg>
        <pc:spChg chg="del">
          <ac:chgData name="Jedreck Acquissa" userId="2c0a51b5-c593-469c-ad77-d17122690429" providerId="ADAL" clId="{C7F5CC39-BF92-4774-B0EB-68739C5B6256}" dt="2023-02-20T15:10:25.910" v="3685" actId="478"/>
          <ac:spMkLst>
            <pc:docMk/>
            <pc:sldMk cId="1994257729" sldId="431"/>
            <ac:spMk id="9" creationId="{A6AFDE87-C924-79E0-D8B0-2315A6A8A68E}"/>
          </ac:spMkLst>
        </pc:spChg>
        <pc:spChg chg="add mod">
          <ac:chgData name="Jedreck Acquissa" userId="2c0a51b5-c593-469c-ad77-d17122690429" providerId="ADAL" clId="{C7F5CC39-BF92-4774-B0EB-68739C5B6256}" dt="2023-02-19T19:39:45.569" v="1295"/>
          <ac:spMkLst>
            <pc:docMk/>
            <pc:sldMk cId="1994257729" sldId="431"/>
            <ac:spMk id="10" creationId="{B85B5BF3-789F-813E-680C-CAB242EB2D6B}"/>
          </ac:spMkLst>
        </pc:spChg>
        <pc:spChg chg="add mod">
          <ac:chgData name="Jedreck Acquissa" userId="2c0a51b5-c593-469c-ad77-d17122690429" providerId="ADAL" clId="{C7F5CC39-BF92-4774-B0EB-68739C5B6256}" dt="2023-02-19T19:39:45.569" v="1295"/>
          <ac:spMkLst>
            <pc:docMk/>
            <pc:sldMk cId="1994257729" sldId="431"/>
            <ac:spMk id="11" creationId="{A6E839EB-BB5E-E5B6-2EBB-DB37BEE888E9}"/>
          </ac:spMkLst>
        </pc:spChg>
        <pc:spChg chg="add mod">
          <ac:chgData name="Jedreck Acquissa" userId="2c0a51b5-c593-469c-ad77-d17122690429" providerId="ADAL" clId="{C7F5CC39-BF92-4774-B0EB-68739C5B6256}" dt="2023-02-19T19:39:45.569" v="1295"/>
          <ac:spMkLst>
            <pc:docMk/>
            <pc:sldMk cId="1994257729" sldId="431"/>
            <ac:spMk id="12" creationId="{A2CA45B7-355D-63D6-04CB-B633E1D28E2A}"/>
          </ac:spMkLst>
        </pc:spChg>
        <pc:spChg chg="add del mod">
          <ac:chgData name="Jedreck Acquissa" userId="2c0a51b5-c593-469c-ad77-d17122690429" providerId="ADAL" clId="{C7F5CC39-BF92-4774-B0EB-68739C5B6256}" dt="2023-02-20T15:13:56.621" v="3721" actId="478"/>
          <ac:spMkLst>
            <pc:docMk/>
            <pc:sldMk cId="1994257729" sldId="431"/>
            <ac:spMk id="13" creationId="{BE94A3E1-DA28-BD56-8940-89F8E0EF2F55}"/>
          </ac:spMkLst>
        </pc:spChg>
        <pc:spChg chg="add del mod">
          <ac:chgData name="Jedreck Acquissa" userId="2c0a51b5-c593-469c-ad77-d17122690429" providerId="ADAL" clId="{C7F5CC39-BF92-4774-B0EB-68739C5B6256}" dt="2023-02-20T15:13:58.609" v="3722" actId="478"/>
          <ac:spMkLst>
            <pc:docMk/>
            <pc:sldMk cId="1994257729" sldId="431"/>
            <ac:spMk id="14" creationId="{22658039-02D6-5A40-5BCD-DF20993A6FBE}"/>
          </ac:spMkLst>
        </pc:spChg>
        <pc:spChg chg="add mod">
          <ac:chgData name="Jedreck Acquissa" userId="2c0a51b5-c593-469c-ad77-d17122690429" providerId="ADAL" clId="{C7F5CC39-BF92-4774-B0EB-68739C5B6256}" dt="2023-02-20T15:14:00.476" v="3725"/>
          <ac:spMkLst>
            <pc:docMk/>
            <pc:sldMk cId="1994257729" sldId="431"/>
            <ac:spMk id="15" creationId="{A6294FA8-501A-8A4D-DAAE-7128EE07F0C8}"/>
          </ac:spMkLst>
        </pc:spChg>
        <pc:spChg chg="add mod">
          <ac:chgData name="Jedreck Acquissa" userId="2c0a51b5-c593-469c-ad77-d17122690429" providerId="ADAL" clId="{C7F5CC39-BF92-4774-B0EB-68739C5B6256}" dt="2023-02-20T15:14:00.476" v="3725"/>
          <ac:spMkLst>
            <pc:docMk/>
            <pc:sldMk cId="1994257729" sldId="431"/>
            <ac:spMk id="16" creationId="{75CB9531-A380-6D51-2FD4-17EF8436E57A}"/>
          </ac:spMkLst>
        </pc:spChg>
        <pc:spChg chg="mod">
          <ac:chgData name="Jedreck Acquissa" userId="2c0a51b5-c593-469c-ad77-d17122690429" providerId="ADAL" clId="{C7F5CC39-BF92-4774-B0EB-68739C5B6256}" dt="2023-02-20T15:17:04.009" v="3764" actId="2711"/>
          <ac:spMkLst>
            <pc:docMk/>
            <pc:sldMk cId="1994257729" sldId="431"/>
            <ac:spMk id="45" creationId="{41DFFEA9-029B-CAF1-9D7D-FFC7ADDA8D49}"/>
          </ac:spMkLst>
        </pc:spChg>
        <pc:spChg chg="del">
          <ac:chgData name="Jedreck Acquissa" userId="2c0a51b5-c593-469c-ad77-d17122690429" providerId="ADAL" clId="{C7F5CC39-BF92-4774-B0EB-68739C5B6256}" dt="2023-02-19T19:39:43.643" v="1292" actId="478"/>
          <ac:spMkLst>
            <pc:docMk/>
            <pc:sldMk cId="1994257729" sldId="431"/>
            <ac:spMk id="46" creationId="{0C6E8721-23FA-2EB1-FC23-2C1473949514}"/>
          </ac:spMkLst>
        </pc:spChg>
        <pc:spChg chg="del">
          <ac:chgData name="Jedreck Acquissa" userId="2c0a51b5-c593-469c-ad77-d17122690429" providerId="ADAL" clId="{C7F5CC39-BF92-4774-B0EB-68739C5B6256}" dt="2023-02-19T19:39:44.635" v="1294" actId="478"/>
          <ac:spMkLst>
            <pc:docMk/>
            <pc:sldMk cId="1994257729" sldId="431"/>
            <ac:spMk id="47" creationId="{BC1B5832-F63F-8B54-BF9D-8A687DE29498}"/>
          </ac:spMkLst>
        </pc:spChg>
        <pc:spChg chg="del">
          <ac:chgData name="Jedreck Acquissa" userId="2c0a51b5-c593-469c-ad77-d17122690429" providerId="ADAL" clId="{C7F5CC39-BF92-4774-B0EB-68739C5B6256}" dt="2023-02-19T19:39:43.252" v="1291" actId="478"/>
          <ac:spMkLst>
            <pc:docMk/>
            <pc:sldMk cId="1994257729" sldId="431"/>
            <ac:spMk id="48" creationId="{78730C1D-1705-4FDE-68DB-26A4FB866FED}"/>
          </ac:spMkLst>
        </pc:spChg>
        <pc:spChg chg="del">
          <ac:chgData name="Jedreck Acquissa" userId="2c0a51b5-c593-469c-ad77-d17122690429" providerId="ADAL" clId="{C7F5CC39-BF92-4774-B0EB-68739C5B6256}" dt="2023-02-19T19:39:44.214" v="1293" actId="478"/>
          <ac:spMkLst>
            <pc:docMk/>
            <pc:sldMk cId="1994257729" sldId="431"/>
            <ac:spMk id="49" creationId="{6867B568-08F4-2BEF-1B05-94605ECF95EB}"/>
          </ac:spMkLst>
        </pc:spChg>
        <pc:spChg chg="del">
          <ac:chgData name="Jedreck Acquissa" userId="2c0a51b5-c593-469c-ad77-d17122690429" providerId="ADAL" clId="{C7F5CC39-BF92-4774-B0EB-68739C5B6256}" dt="2023-02-19T19:08:28.933" v="1093" actId="478"/>
          <ac:spMkLst>
            <pc:docMk/>
            <pc:sldMk cId="1994257729" sldId="431"/>
            <ac:spMk id="51" creationId="{FD87592A-7CCD-791E-0653-449B8D0EF223}"/>
          </ac:spMkLst>
        </pc:spChg>
        <pc:spChg chg="mod">
          <ac:chgData name="Jedreck Acquissa" userId="2c0a51b5-c593-469c-ad77-d17122690429" providerId="ADAL" clId="{C7F5CC39-BF92-4774-B0EB-68739C5B6256}" dt="2023-02-19T18:53:43.954" v="1005" actId="165"/>
          <ac:spMkLst>
            <pc:docMk/>
            <pc:sldMk cId="1994257729" sldId="431"/>
            <ac:spMk id="72" creationId="{3DE1E408-A62C-D655-5B56-D33987A39602}"/>
          </ac:spMkLst>
        </pc:spChg>
        <pc:spChg chg="mod">
          <ac:chgData name="Jedreck Acquissa" userId="2c0a51b5-c593-469c-ad77-d17122690429" providerId="ADAL" clId="{C7F5CC39-BF92-4774-B0EB-68739C5B6256}" dt="2023-02-19T18:53:43.954" v="1005" actId="165"/>
          <ac:spMkLst>
            <pc:docMk/>
            <pc:sldMk cId="1994257729" sldId="431"/>
            <ac:spMk id="74" creationId="{32AF50B9-ACF2-86A1-7AE9-44F0F13E2838}"/>
          </ac:spMkLst>
        </pc:spChg>
        <pc:spChg chg="mod">
          <ac:chgData name="Jedreck Acquissa" userId="2c0a51b5-c593-469c-ad77-d17122690429" providerId="ADAL" clId="{C7F5CC39-BF92-4774-B0EB-68739C5B6256}" dt="2023-02-19T18:53:43.954" v="1005" actId="165"/>
          <ac:spMkLst>
            <pc:docMk/>
            <pc:sldMk cId="1994257729" sldId="431"/>
            <ac:spMk id="75" creationId="{E376F1B5-F134-8D8F-8550-C982821E9758}"/>
          </ac:spMkLst>
        </pc:spChg>
        <pc:spChg chg="mod">
          <ac:chgData name="Jedreck Acquissa" userId="2c0a51b5-c593-469c-ad77-d17122690429" providerId="ADAL" clId="{C7F5CC39-BF92-4774-B0EB-68739C5B6256}" dt="2023-02-19T18:53:43.954" v="1005" actId="165"/>
          <ac:spMkLst>
            <pc:docMk/>
            <pc:sldMk cId="1994257729" sldId="431"/>
            <ac:spMk id="76" creationId="{E257F532-FDAE-E569-2536-CD444AE04CC8}"/>
          </ac:spMkLst>
        </pc:spChg>
        <pc:spChg chg="mod">
          <ac:chgData name="Jedreck Acquissa" userId="2c0a51b5-c593-469c-ad77-d17122690429" providerId="ADAL" clId="{C7F5CC39-BF92-4774-B0EB-68739C5B6256}" dt="2023-02-19T18:53:43.954" v="1005" actId="165"/>
          <ac:spMkLst>
            <pc:docMk/>
            <pc:sldMk cId="1994257729" sldId="431"/>
            <ac:spMk id="78" creationId="{D46EFBC3-D1AC-F898-B58A-3644C46E823E}"/>
          </ac:spMkLst>
        </pc:spChg>
        <pc:spChg chg="mod">
          <ac:chgData name="Jedreck Acquissa" userId="2c0a51b5-c593-469c-ad77-d17122690429" providerId="ADAL" clId="{C7F5CC39-BF92-4774-B0EB-68739C5B6256}" dt="2023-02-19T18:53:43.954" v="1005" actId="165"/>
          <ac:spMkLst>
            <pc:docMk/>
            <pc:sldMk cId="1994257729" sldId="431"/>
            <ac:spMk id="79" creationId="{0403DE9D-A56D-E53C-99F9-0453AFD57B43}"/>
          </ac:spMkLst>
        </pc:spChg>
        <pc:spChg chg="mod">
          <ac:chgData name="Jedreck Acquissa" userId="2c0a51b5-c593-469c-ad77-d17122690429" providerId="ADAL" clId="{C7F5CC39-BF92-4774-B0EB-68739C5B6256}" dt="2023-02-19T18:53:43.954" v="1005" actId="165"/>
          <ac:spMkLst>
            <pc:docMk/>
            <pc:sldMk cId="1994257729" sldId="431"/>
            <ac:spMk id="80" creationId="{D54136D6-CA43-9844-4746-33F9471087F3}"/>
          </ac:spMkLst>
        </pc:spChg>
        <pc:spChg chg="mod">
          <ac:chgData name="Jedreck Acquissa" userId="2c0a51b5-c593-469c-ad77-d17122690429" providerId="ADAL" clId="{C7F5CC39-BF92-4774-B0EB-68739C5B6256}" dt="2023-02-19T18:53:43.954" v="1005" actId="165"/>
          <ac:spMkLst>
            <pc:docMk/>
            <pc:sldMk cId="1994257729" sldId="431"/>
            <ac:spMk id="81" creationId="{A1FC8C8D-4185-91A6-F665-28CA716A4818}"/>
          </ac:spMkLst>
        </pc:spChg>
        <pc:spChg chg="mod">
          <ac:chgData name="Jedreck Acquissa" userId="2c0a51b5-c593-469c-ad77-d17122690429" providerId="ADAL" clId="{C7F5CC39-BF92-4774-B0EB-68739C5B6256}" dt="2023-02-19T18:53:43.954" v="1005" actId="165"/>
          <ac:spMkLst>
            <pc:docMk/>
            <pc:sldMk cId="1994257729" sldId="431"/>
            <ac:spMk id="82" creationId="{334DE3F8-BB98-5E20-E995-E9DAB7209169}"/>
          </ac:spMkLst>
        </pc:spChg>
        <pc:spChg chg="mod">
          <ac:chgData name="Jedreck Acquissa" userId="2c0a51b5-c593-469c-ad77-d17122690429" providerId="ADAL" clId="{C7F5CC39-BF92-4774-B0EB-68739C5B6256}" dt="2023-02-19T18:53:43.954" v="1005" actId="165"/>
          <ac:spMkLst>
            <pc:docMk/>
            <pc:sldMk cId="1994257729" sldId="431"/>
            <ac:spMk id="83" creationId="{C3C3B3CE-FA40-D552-D989-EB9F9E3E15F1}"/>
          </ac:spMkLst>
        </pc:spChg>
        <pc:grpChg chg="add mod">
          <ac:chgData name="Jedreck Acquissa" userId="2c0a51b5-c593-469c-ad77-d17122690429" providerId="ADAL" clId="{C7F5CC39-BF92-4774-B0EB-68739C5B6256}" dt="2023-02-19T18:55:43.492" v="1014" actId="1076"/>
          <ac:grpSpMkLst>
            <pc:docMk/>
            <pc:sldMk cId="1994257729" sldId="431"/>
            <ac:grpSpMk id="2" creationId="{7AEA9CBD-DB70-8A84-E832-8B911936FB4A}"/>
          </ac:grpSpMkLst>
        </pc:grpChg>
        <pc:grpChg chg="del">
          <ac:chgData name="Jedreck Acquissa" userId="2c0a51b5-c593-469c-ad77-d17122690429" providerId="ADAL" clId="{C7F5CC39-BF92-4774-B0EB-68739C5B6256}" dt="2023-02-19T18:53:43.954" v="1005" actId="165"/>
          <ac:grpSpMkLst>
            <pc:docMk/>
            <pc:sldMk cId="1994257729" sldId="431"/>
            <ac:grpSpMk id="68" creationId="{E537BAD5-B79A-EA0E-E913-19F35AADDA85}"/>
          </ac:grpSpMkLst>
        </pc:grpChg>
        <pc:grpChg chg="mod topLvl">
          <ac:chgData name="Jedreck Acquissa" userId="2c0a51b5-c593-469c-ad77-d17122690429" providerId="ADAL" clId="{C7F5CC39-BF92-4774-B0EB-68739C5B6256}" dt="2023-02-19T18:55:38.141" v="1013" actId="1076"/>
          <ac:grpSpMkLst>
            <pc:docMk/>
            <pc:sldMk cId="1994257729" sldId="431"/>
            <ac:grpSpMk id="69" creationId="{D5149C02-5E13-78AF-B83B-7D9882FAEF27}"/>
          </ac:grpSpMkLst>
        </pc:grpChg>
        <pc:grpChg chg="mod topLvl">
          <ac:chgData name="Jedreck Acquissa" userId="2c0a51b5-c593-469c-ad77-d17122690429" providerId="ADAL" clId="{C7F5CC39-BF92-4774-B0EB-68739C5B6256}" dt="2023-02-19T18:53:43.954" v="1005" actId="165"/>
          <ac:grpSpMkLst>
            <pc:docMk/>
            <pc:sldMk cId="1994257729" sldId="431"/>
            <ac:grpSpMk id="70" creationId="{5B6DC73A-8ACD-5057-8256-6F20D461E8D0}"/>
          </ac:grpSpMkLst>
        </pc:grpChg>
        <pc:grpChg chg="mod ord topLvl">
          <ac:chgData name="Jedreck Acquissa" userId="2c0a51b5-c593-469c-ad77-d17122690429" providerId="ADAL" clId="{C7F5CC39-BF92-4774-B0EB-68739C5B6256}" dt="2023-03-06T07:02:51.567" v="5405" actId="1076"/>
          <ac:grpSpMkLst>
            <pc:docMk/>
            <pc:sldMk cId="1994257729" sldId="431"/>
            <ac:grpSpMk id="71" creationId="{006C97D8-2072-FC33-61A9-E2ACEDB1D535}"/>
          </ac:grpSpMkLst>
        </pc:grpChg>
        <pc:grpChg chg="mod">
          <ac:chgData name="Jedreck Acquissa" userId="2c0a51b5-c593-469c-ad77-d17122690429" providerId="ADAL" clId="{C7F5CC39-BF92-4774-B0EB-68739C5B6256}" dt="2023-02-19T18:53:43.954" v="1005" actId="165"/>
          <ac:grpSpMkLst>
            <pc:docMk/>
            <pc:sldMk cId="1994257729" sldId="431"/>
            <ac:grpSpMk id="73" creationId="{7C0D901C-E6E6-A907-C9B0-154AB9475356}"/>
          </ac:grpSpMkLst>
        </pc:grpChg>
        <pc:grpChg chg="mod">
          <ac:chgData name="Jedreck Acquissa" userId="2c0a51b5-c593-469c-ad77-d17122690429" providerId="ADAL" clId="{C7F5CC39-BF92-4774-B0EB-68739C5B6256}" dt="2023-02-19T18:53:43.954" v="1005" actId="165"/>
          <ac:grpSpMkLst>
            <pc:docMk/>
            <pc:sldMk cId="1994257729" sldId="431"/>
            <ac:grpSpMk id="77" creationId="{C8C0AAC1-AB27-3A6E-8FFC-1924F5E1DE1D}"/>
          </ac:grpSpMkLst>
        </pc:grpChg>
        <pc:cxnChg chg="mod">
          <ac:chgData name="Jedreck Acquissa" userId="2c0a51b5-c593-469c-ad77-d17122690429" providerId="ADAL" clId="{C7F5CC39-BF92-4774-B0EB-68739C5B6256}" dt="2023-02-19T18:52:35.258" v="997"/>
          <ac:cxnSpMkLst>
            <pc:docMk/>
            <pc:sldMk cId="1994257729" sldId="431"/>
            <ac:cxnSpMk id="3" creationId="{1353AACC-CF2E-8542-0903-DD038D64C3B4}"/>
          </ac:cxnSpMkLst>
        </pc:cxnChg>
        <pc:cxnChg chg="mod">
          <ac:chgData name="Jedreck Acquissa" userId="2c0a51b5-c593-469c-ad77-d17122690429" providerId="ADAL" clId="{C7F5CC39-BF92-4774-B0EB-68739C5B6256}" dt="2023-02-19T18:52:35.258" v="997"/>
          <ac:cxnSpMkLst>
            <pc:docMk/>
            <pc:sldMk cId="1994257729" sldId="431"/>
            <ac:cxnSpMk id="4" creationId="{3938FAC6-6078-8347-1334-4A1A9FAAF59F}"/>
          </ac:cxnSpMkLst>
        </pc:cxnChg>
        <pc:cxnChg chg="mod">
          <ac:chgData name="Jedreck Acquissa" userId="2c0a51b5-c593-469c-ad77-d17122690429" providerId="ADAL" clId="{C7F5CC39-BF92-4774-B0EB-68739C5B6256}" dt="2023-02-19T18:52:35.258" v="997"/>
          <ac:cxnSpMkLst>
            <pc:docMk/>
            <pc:sldMk cId="1994257729" sldId="431"/>
            <ac:cxnSpMk id="5" creationId="{56156372-D0B0-276D-35C5-F49C51C69D0A}"/>
          </ac:cxnSpMkLst>
        </pc:cxnChg>
      </pc:sldChg>
      <pc:sldChg chg="addSp delSp modSp add mod modTransition modAnim">
        <pc:chgData name="Jedreck Acquissa" userId="2c0a51b5-c593-469c-ad77-d17122690429" providerId="ADAL" clId="{C7F5CC39-BF92-4774-B0EB-68739C5B6256}" dt="2023-02-20T15:17:16.116" v="3766" actId="2711"/>
        <pc:sldMkLst>
          <pc:docMk/>
          <pc:sldMk cId="1227084239" sldId="432"/>
        </pc:sldMkLst>
        <pc:spChg chg="del">
          <ac:chgData name="Jedreck Acquissa" userId="2c0a51b5-c593-469c-ad77-d17122690429" providerId="ADAL" clId="{C7F5CC39-BF92-4774-B0EB-68739C5B6256}" dt="2023-02-20T15:10:31.733" v="3687" actId="478"/>
          <ac:spMkLst>
            <pc:docMk/>
            <pc:sldMk cId="1227084239" sldId="432"/>
            <ac:spMk id="2" creationId="{FA219026-2D8A-442B-B1D6-24FA68A22D27}"/>
          </ac:spMkLst>
        </pc:spChg>
        <pc:spChg chg="add del mod">
          <ac:chgData name="Jedreck Acquissa" userId="2c0a51b5-c593-469c-ad77-d17122690429" providerId="ADAL" clId="{C7F5CC39-BF92-4774-B0EB-68739C5B6256}" dt="2023-02-20T15:14:07.898" v="3728" actId="478"/>
          <ac:spMkLst>
            <pc:docMk/>
            <pc:sldMk cId="1227084239" sldId="432"/>
            <ac:spMk id="3" creationId="{B54F690A-16F0-6F9B-89DF-A2DEF81D2BD6}"/>
          </ac:spMkLst>
        </pc:spChg>
        <pc:spChg chg="add del mod">
          <ac:chgData name="Jedreck Acquissa" userId="2c0a51b5-c593-469c-ad77-d17122690429" providerId="ADAL" clId="{C7F5CC39-BF92-4774-B0EB-68739C5B6256}" dt="2023-02-20T15:14:05.134" v="3726" actId="478"/>
          <ac:spMkLst>
            <pc:docMk/>
            <pc:sldMk cId="1227084239" sldId="432"/>
            <ac:spMk id="4" creationId="{A7068147-5D92-7AAB-D447-5AE220842E5E}"/>
          </ac:spMkLst>
        </pc:spChg>
        <pc:spChg chg="add mod">
          <ac:chgData name="Jedreck Acquissa" userId="2c0a51b5-c593-469c-ad77-d17122690429" providerId="ADAL" clId="{C7F5CC39-BF92-4774-B0EB-68739C5B6256}" dt="2023-02-20T15:14:09.994" v="3729"/>
          <ac:spMkLst>
            <pc:docMk/>
            <pc:sldMk cId="1227084239" sldId="432"/>
            <ac:spMk id="5" creationId="{CB4E9CB8-8D6D-72DE-666A-1721B0CFCC5D}"/>
          </ac:spMkLst>
        </pc:spChg>
        <pc:spChg chg="add mod">
          <ac:chgData name="Jedreck Acquissa" userId="2c0a51b5-c593-469c-ad77-d17122690429" providerId="ADAL" clId="{C7F5CC39-BF92-4774-B0EB-68739C5B6256}" dt="2023-02-20T15:14:09.994" v="3729"/>
          <ac:spMkLst>
            <pc:docMk/>
            <pc:sldMk cId="1227084239" sldId="432"/>
            <ac:spMk id="6" creationId="{B91DABFC-087A-3365-7974-01FA45D041A9}"/>
          </ac:spMkLst>
        </pc:spChg>
        <pc:spChg chg="add mod topLvl">
          <ac:chgData name="Jedreck Acquissa" userId="2c0a51b5-c593-469c-ad77-d17122690429" providerId="ADAL" clId="{C7F5CC39-BF92-4774-B0EB-68739C5B6256}" dt="2023-02-19T19:15:19.680" v="1145" actId="164"/>
          <ac:spMkLst>
            <pc:docMk/>
            <pc:sldMk cId="1227084239" sldId="432"/>
            <ac:spMk id="10" creationId="{CC4EEDCD-E558-45AC-0865-E83E8056BDFE}"/>
          </ac:spMkLst>
        </pc:spChg>
        <pc:spChg chg="add mod">
          <ac:chgData name="Jedreck Acquissa" userId="2c0a51b5-c593-469c-ad77-d17122690429" providerId="ADAL" clId="{C7F5CC39-BF92-4774-B0EB-68739C5B6256}" dt="2023-02-20T15:17:16.116" v="3766" actId="2711"/>
          <ac:spMkLst>
            <pc:docMk/>
            <pc:sldMk cId="1227084239" sldId="432"/>
            <ac:spMk id="37" creationId="{3632704F-F447-7119-749A-3B257916176A}"/>
          </ac:spMkLst>
        </pc:spChg>
        <pc:spChg chg="add del mod ord">
          <ac:chgData name="Jedreck Acquissa" userId="2c0a51b5-c593-469c-ad77-d17122690429" providerId="ADAL" clId="{C7F5CC39-BF92-4774-B0EB-68739C5B6256}" dt="2023-02-19T19:39:52.345" v="1297" actId="478"/>
          <ac:spMkLst>
            <pc:docMk/>
            <pc:sldMk cId="1227084239" sldId="432"/>
            <ac:spMk id="39" creationId="{BE6F2A91-7D51-C7D6-43EC-B5B1F4FEE560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227084239" sldId="432"/>
            <ac:spMk id="40" creationId="{2B2222EF-C099-61B4-9CDD-B92EA69562E3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227084239" sldId="432"/>
            <ac:spMk id="41" creationId="{B8E41FB1-AB75-4AD0-2034-34BE4E47CF21}"/>
          </ac:spMkLst>
        </pc:spChg>
        <pc:spChg chg="add del">
          <ac:chgData name="Jedreck Acquissa" userId="2c0a51b5-c593-469c-ad77-d17122690429" providerId="ADAL" clId="{C7F5CC39-BF92-4774-B0EB-68739C5B6256}" dt="2023-02-20T15:10:35.072" v="3688" actId="478"/>
          <ac:spMkLst>
            <pc:docMk/>
            <pc:sldMk cId="1227084239" sldId="432"/>
            <ac:spMk id="42" creationId="{4611D8E4-FAB8-EC2C-2D48-D66FEA71990D}"/>
          </ac:spMkLst>
        </pc:spChg>
        <pc:spChg chg="add mod">
          <ac:chgData name="Jedreck Acquissa" userId="2c0a51b5-c593-469c-ad77-d17122690429" providerId="ADAL" clId="{C7F5CC39-BF92-4774-B0EB-68739C5B6256}" dt="2023-02-19T19:39:57.268" v="1302"/>
          <ac:spMkLst>
            <pc:docMk/>
            <pc:sldMk cId="1227084239" sldId="432"/>
            <ac:spMk id="43" creationId="{FF2A9C55-CE1C-4F11-E4AE-15B92B501AF9}"/>
          </ac:spMkLst>
        </pc:spChg>
        <pc:spChg chg="add mod">
          <ac:chgData name="Jedreck Acquissa" userId="2c0a51b5-c593-469c-ad77-d17122690429" providerId="ADAL" clId="{C7F5CC39-BF92-4774-B0EB-68739C5B6256}" dt="2023-02-19T19:39:57.268" v="1302"/>
          <ac:spMkLst>
            <pc:docMk/>
            <pc:sldMk cId="1227084239" sldId="432"/>
            <ac:spMk id="44" creationId="{6CC7526E-8B3D-67F4-C601-8BE2D865A32B}"/>
          </ac:spMkLst>
        </pc:spChg>
        <pc:spChg chg="mod">
          <ac:chgData name="Jedreck Acquissa" userId="2c0a51b5-c593-469c-ad77-d17122690429" providerId="ADAL" clId="{C7F5CC39-BF92-4774-B0EB-68739C5B6256}" dt="2023-02-20T15:17:11.191" v="3765" actId="2711"/>
          <ac:spMkLst>
            <pc:docMk/>
            <pc:sldMk cId="1227084239" sldId="432"/>
            <ac:spMk id="45" creationId="{41DFFEA9-029B-CAF1-9D7D-FFC7ADDA8D49}"/>
          </ac:spMkLst>
        </pc:spChg>
        <pc:spChg chg="del mod">
          <ac:chgData name="Jedreck Acquissa" userId="2c0a51b5-c593-469c-ad77-d17122690429" providerId="ADAL" clId="{C7F5CC39-BF92-4774-B0EB-68739C5B6256}" dt="2023-02-19T19:19:09.665" v="1159" actId="478"/>
          <ac:spMkLst>
            <pc:docMk/>
            <pc:sldMk cId="1227084239" sldId="432"/>
            <ac:spMk id="46" creationId="{0C6E8721-23FA-2EB1-FC23-2C1473949514}"/>
          </ac:spMkLst>
        </pc:spChg>
        <pc:spChg chg="del mod">
          <ac:chgData name="Jedreck Acquissa" userId="2c0a51b5-c593-469c-ad77-d17122690429" providerId="ADAL" clId="{C7F5CC39-BF92-4774-B0EB-68739C5B6256}" dt="2023-02-19T19:39:55.662" v="1300" actId="478"/>
          <ac:spMkLst>
            <pc:docMk/>
            <pc:sldMk cId="1227084239" sldId="432"/>
            <ac:spMk id="47" creationId="{BC1B5832-F63F-8B54-BF9D-8A687DE29498}"/>
          </ac:spMkLst>
        </pc:spChg>
        <pc:spChg chg="del mod">
          <ac:chgData name="Jedreck Acquissa" userId="2c0a51b5-c593-469c-ad77-d17122690429" providerId="ADAL" clId="{C7F5CC39-BF92-4774-B0EB-68739C5B6256}" dt="2023-02-19T19:39:51.492" v="1296" actId="478"/>
          <ac:spMkLst>
            <pc:docMk/>
            <pc:sldMk cId="1227084239" sldId="432"/>
            <ac:spMk id="48" creationId="{78730C1D-1705-4FDE-68DB-26A4FB866FED}"/>
          </ac:spMkLst>
        </pc:spChg>
        <pc:spChg chg="del">
          <ac:chgData name="Jedreck Acquissa" userId="2c0a51b5-c593-469c-ad77-d17122690429" providerId="ADAL" clId="{C7F5CC39-BF92-4774-B0EB-68739C5B6256}" dt="2023-02-19T19:39:56.279" v="1301" actId="478"/>
          <ac:spMkLst>
            <pc:docMk/>
            <pc:sldMk cId="1227084239" sldId="432"/>
            <ac:spMk id="49" creationId="{6867B568-08F4-2BEF-1B05-94605ECF95EB}"/>
          </ac:spMkLst>
        </pc:spChg>
        <pc:spChg chg="del">
          <ac:chgData name="Jedreck Acquissa" userId="2c0a51b5-c593-469c-ad77-d17122690429" providerId="ADAL" clId="{C7F5CC39-BF92-4774-B0EB-68739C5B6256}" dt="2023-02-19T19:08:31.664" v="1094" actId="478"/>
          <ac:spMkLst>
            <pc:docMk/>
            <pc:sldMk cId="1227084239" sldId="432"/>
            <ac:spMk id="51" creationId="{FD87592A-7CCD-791E-0653-449B8D0EF223}"/>
          </ac:spMkLst>
        </pc:spChg>
        <pc:spChg chg="add mod">
          <ac:chgData name="Jedreck Acquissa" userId="2c0a51b5-c593-469c-ad77-d17122690429" providerId="ADAL" clId="{C7F5CC39-BF92-4774-B0EB-68739C5B6256}" dt="2023-02-19T19:39:57.268" v="1302"/>
          <ac:spMkLst>
            <pc:docMk/>
            <pc:sldMk cId="1227084239" sldId="432"/>
            <ac:spMk id="52" creationId="{3B1CFABF-3C1D-4FF8-7D3F-118BE0AAC137}"/>
          </ac:spMkLst>
        </pc:spChg>
        <pc:spChg chg="add mod">
          <ac:chgData name="Jedreck Acquissa" userId="2c0a51b5-c593-469c-ad77-d17122690429" providerId="ADAL" clId="{C7F5CC39-BF92-4774-B0EB-68739C5B6256}" dt="2023-02-19T19:39:57.268" v="1302"/>
          <ac:spMkLst>
            <pc:docMk/>
            <pc:sldMk cId="1227084239" sldId="432"/>
            <ac:spMk id="57" creationId="{893BB060-82AE-587B-9498-5F6223C4B6E7}"/>
          </ac:spMkLst>
        </pc:spChg>
        <pc:spChg chg="mod">
          <ac:chgData name="Jedreck Acquissa" userId="2c0a51b5-c593-469c-ad77-d17122690429" providerId="ADAL" clId="{C7F5CC39-BF92-4774-B0EB-68739C5B6256}" dt="2023-02-19T18:58:54.894" v="1027" actId="164"/>
          <ac:spMkLst>
            <pc:docMk/>
            <pc:sldMk cId="1227084239" sldId="432"/>
            <ac:spMk id="78" creationId="{D46EFBC3-D1AC-F898-B58A-3644C46E823E}"/>
          </ac:spMkLst>
        </pc:spChg>
        <pc:spChg chg="mod">
          <ac:chgData name="Jedreck Acquissa" userId="2c0a51b5-c593-469c-ad77-d17122690429" providerId="ADAL" clId="{C7F5CC39-BF92-4774-B0EB-68739C5B6256}" dt="2023-02-19T18:58:54.894" v="1027" actId="164"/>
          <ac:spMkLst>
            <pc:docMk/>
            <pc:sldMk cId="1227084239" sldId="432"/>
            <ac:spMk id="79" creationId="{0403DE9D-A56D-E53C-99F9-0453AFD57B43}"/>
          </ac:spMkLst>
        </pc:spChg>
        <pc:spChg chg="mod">
          <ac:chgData name="Jedreck Acquissa" userId="2c0a51b5-c593-469c-ad77-d17122690429" providerId="ADAL" clId="{C7F5CC39-BF92-4774-B0EB-68739C5B6256}" dt="2023-02-19T18:58:54.894" v="1027" actId="164"/>
          <ac:spMkLst>
            <pc:docMk/>
            <pc:sldMk cId="1227084239" sldId="432"/>
            <ac:spMk id="80" creationId="{D54136D6-CA43-9844-4746-33F9471087F3}"/>
          </ac:spMkLst>
        </pc:spChg>
        <pc:spChg chg="mod">
          <ac:chgData name="Jedreck Acquissa" userId="2c0a51b5-c593-469c-ad77-d17122690429" providerId="ADAL" clId="{C7F5CC39-BF92-4774-B0EB-68739C5B6256}" dt="2023-02-19T18:58:54.894" v="1027" actId="164"/>
          <ac:spMkLst>
            <pc:docMk/>
            <pc:sldMk cId="1227084239" sldId="432"/>
            <ac:spMk id="81" creationId="{A1FC8C8D-4185-91A6-F665-28CA716A4818}"/>
          </ac:spMkLst>
        </pc:spChg>
        <pc:spChg chg="mod">
          <ac:chgData name="Jedreck Acquissa" userId="2c0a51b5-c593-469c-ad77-d17122690429" providerId="ADAL" clId="{C7F5CC39-BF92-4774-B0EB-68739C5B6256}" dt="2023-02-19T18:58:54.894" v="1027" actId="164"/>
          <ac:spMkLst>
            <pc:docMk/>
            <pc:sldMk cId="1227084239" sldId="432"/>
            <ac:spMk id="82" creationId="{334DE3F8-BB98-5E20-E995-E9DAB7209169}"/>
          </ac:spMkLst>
        </pc:spChg>
        <pc:spChg chg="mod">
          <ac:chgData name="Jedreck Acquissa" userId="2c0a51b5-c593-469c-ad77-d17122690429" providerId="ADAL" clId="{C7F5CC39-BF92-4774-B0EB-68739C5B6256}" dt="2023-02-19T18:58:54.894" v="1027" actId="164"/>
          <ac:spMkLst>
            <pc:docMk/>
            <pc:sldMk cId="1227084239" sldId="432"/>
            <ac:spMk id="83" creationId="{C3C3B3CE-FA40-D552-D989-EB9F9E3E15F1}"/>
          </ac:spMkLst>
        </pc:spChg>
        <pc:grpChg chg="del">
          <ac:chgData name="Jedreck Acquissa" userId="2c0a51b5-c593-469c-ad77-d17122690429" providerId="ADAL" clId="{C7F5CC39-BF92-4774-B0EB-68739C5B6256}" dt="2023-02-19T19:02:15.940" v="1043" actId="478"/>
          <ac:grpSpMkLst>
            <pc:docMk/>
            <pc:sldMk cId="1227084239" sldId="432"/>
            <ac:grpSpMk id="2" creationId="{7AEA9CBD-DB70-8A84-E832-8B911936FB4A}"/>
          </ac:grpSpMkLst>
        </pc:grpChg>
        <pc:grpChg chg="add mod">
          <ac:chgData name="Jedreck Acquissa" userId="2c0a51b5-c593-469c-ad77-d17122690429" providerId="ADAL" clId="{C7F5CC39-BF92-4774-B0EB-68739C5B6256}" dt="2023-02-19T18:58:54.894" v="1027" actId="164"/>
          <ac:grpSpMkLst>
            <pc:docMk/>
            <pc:sldMk cId="1227084239" sldId="432"/>
            <ac:grpSpMk id="7" creationId="{CCE43CF4-C0A1-6840-252F-3A6E4CE3069B}"/>
          </ac:grpSpMkLst>
        </pc:grpChg>
        <pc:grpChg chg="add del mod">
          <ac:chgData name="Jedreck Acquissa" userId="2c0a51b5-c593-469c-ad77-d17122690429" providerId="ADAL" clId="{C7F5CC39-BF92-4774-B0EB-68739C5B6256}" dt="2023-02-19T19:07:11.859" v="1089" actId="165"/>
          <ac:grpSpMkLst>
            <pc:docMk/>
            <pc:sldMk cId="1227084239" sldId="432"/>
            <ac:grpSpMk id="33" creationId="{4B829697-AE70-5D29-EEA0-90F18A0D0B7D}"/>
          </ac:grpSpMkLst>
        </pc:grpChg>
        <pc:grpChg chg="add del mod">
          <ac:chgData name="Jedreck Acquissa" userId="2c0a51b5-c593-469c-ad77-d17122690429" providerId="ADAL" clId="{C7F5CC39-BF92-4774-B0EB-68739C5B6256}" dt="2023-02-19T19:15:09.309" v="1144" actId="165"/>
          <ac:grpSpMkLst>
            <pc:docMk/>
            <pc:sldMk cId="1227084239" sldId="432"/>
            <ac:grpSpMk id="36" creationId="{0CEFCB95-2C8A-ED92-CD20-DFDB5DCE2AC9}"/>
          </ac:grpSpMkLst>
        </pc:grpChg>
        <pc:grpChg chg="add mod">
          <ac:chgData name="Jedreck Acquissa" userId="2c0a51b5-c593-469c-ad77-d17122690429" providerId="ADAL" clId="{C7F5CC39-BF92-4774-B0EB-68739C5B6256}" dt="2023-02-19T19:15:19.680" v="1145" actId="164"/>
          <ac:grpSpMkLst>
            <pc:docMk/>
            <pc:sldMk cId="1227084239" sldId="432"/>
            <ac:grpSpMk id="38" creationId="{F8430D11-40B3-AFE7-5A16-10CBFBC20387}"/>
          </ac:grpSpMkLst>
        </pc:grpChg>
        <pc:grpChg chg="mod">
          <ac:chgData name="Jedreck Acquissa" userId="2c0a51b5-c593-469c-ad77-d17122690429" providerId="ADAL" clId="{C7F5CC39-BF92-4774-B0EB-68739C5B6256}" dt="2023-02-19T19:07:00.642" v="1088" actId="1076"/>
          <ac:grpSpMkLst>
            <pc:docMk/>
            <pc:sldMk cId="1227084239" sldId="432"/>
            <ac:grpSpMk id="69" creationId="{D5149C02-5E13-78AF-B83B-7D9882FAEF27}"/>
          </ac:grpSpMkLst>
        </pc:grpChg>
        <pc:grpChg chg="mod">
          <ac:chgData name="Jedreck Acquissa" userId="2c0a51b5-c593-469c-ad77-d17122690429" providerId="ADAL" clId="{C7F5CC39-BF92-4774-B0EB-68739C5B6256}" dt="2023-02-19T19:07:00.642" v="1088" actId="1076"/>
          <ac:grpSpMkLst>
            <pc:docMk/>
            <pc:sldMk cId="1227084239" sldId="432"/>
            <ac:grpSpMk id="70" creationId="{5B6DC73A-8ACD-5057-8256-6F20D461E8D0}"/>
          </ac:grpSpMkLst>
        </pc:grpChg>
        <pc:grpChg chg="mod">
          <ac:chgData name="Jedreck Acquissa" userId="2c0a51b5-c593-469c-ad77-d17122690429" providerId="ADAL" clId="{C7F5CC39-BF92-4774-B0EB-68739C5B6256}" dt="2023-02-19T19:07:00.642" v="1088" actId="1076"/>
          <ac:grpSpMkLst>
            <pc:docMk/>
            <pc:sldMk cId="1227084239" sldId="432"/>
            <ac:grpSpMk id="71" creationId="{006C97D8-2072-FC33-61A9-E2ACEDB1D535}"/>
          </ac:grpSpMkLst>
        </pc:grpChg>
        <pc:grpChg chg="mod">
          <ac:chgData name="Jedreck Acquissa" userId="2c0a51b5-c593-469c-ad77-d17122690429" providerId="ADAL" clId="{C7F5CC39-BF92-4774-B0EB-68739C5B6256}" dt="2023-02-19T18:58:54.894" v="1027" actId="164"/>
          <ac:grpSpMkLst>
            <pc:docMk/>
            <pc:sldMk cId="1227084239" sldId="432"/>
            <ac:grpSpMk id="77" creationId="{C8C0AAC1-AB27-3A6E-8FFC-1924F5E1DE1D}"/>
          </ac:grpSpMkLst>
        </pc:grpChg>
        <pc:cxnChg chg="add mod topLvl">
          <ac:chgData name="Jedreck Acquissa" userId="2c0a51b5-c593-469c-ad77-d17122690429" providerId="ADAL" clId="{C7F5CC39-BF92-4774-B0EB-68739C5B6256}" dt="2023-02-19T19:15:09.309" v="1144" actId="165"/>
          <ac:cxnSpMkLst>
            <pc:docMk/>
            <pc:sldMk cId="1227084239" sldId="432"/>
            <ac:cxnSpMk id="8" creationId="{FE051CB1-D552-5113-2697-8E1288FA1CAF}"/>
          </ac:cxnSpMkLst>
        </pc:cxnChg>
        <pc:cxnChg chg="add mod topLvl">
          <ac:chgData name="Jedreck Acquissa" userId="2c0a51b5-c593-469c-ad77-d17122690429" providerId="ADAL" clId="{C7F5CC39-BF92-4774-B0EB-68739C5B6256}" dt="2023-02-19T19:15:09.309" v="1144" actId="165"/>
          <ac:cxnSpMkLst>
            <pc:docMk/>
            <pc:sldMk cId="1227084239" sldId="432"/>
            <ac:cxnSpMk id="9" creationId="{BA822118-07C9-B702-5CC9-AD0C251032AD}"/>
          </ac:cxnSpMkLst>
        </pc:cxnChg>
        <pc:cxnChg chg="add mod topLvl">
          <ac:chgData name="Jedreck Acquissa" userId="2c0a51b5-c593-469c-ad77-d17122690429" providerId="ADAL" clId="{C7F5CC39-BF92-4774-B0EB-68739C5B6256}" dt="2023-02-19T19:15:19.680" v="1145" actId="164"/>
          <ac:cxnSpMkLst>
            <pc:docMk/>
            <pc:sldMk cId="1227084239" sldId="432"/>
            <ac:cxnSpMk id="16" creationId="{0DD6886A-D1DB-9A36-510D-DCCF615C23D8}"/>
          </ac:cxnSpMkLst>
        </pc:cxnChg>
        <pc:cxnChg chg="add mod topLvl">
          <ac:chgData name="Jedreck Acquissa" userId="2c0a51b5-c593-469c-ad77-d17122690429" providerId="ADAL" clId="{C7F5CC39-BF92-4774-B0EB-68739C5B6256}" dt="2023-02-19T19:15:19.680" v="1145" actId="164"/>
          <ac:cxnSpMkLst>
            <pc:docMk/>
            <pc:sldMk cId="1227084239" sldId="432"/>
            <ac:cxnSpMk id="19" creationId="{2773871A-FE3A-F79F-5900-0B45FC3E219B}"/>
          </ac:cxnSpMkLst>
        </pc:cxnChg>
        <pc:cxnChg chg="add mod topLvl">
          <ac:chgData name="Jedreck Acquissa" userId="2c0a51b5-c593-469c-ad77-d17122690429" providerId="ADAL" clId="{C7F5CC39-BF92-4774-B0EB-68739C5B6256}" dt="2023-02-19T19:15:19.680" v="1145" actId="164"/>
          <ac:cxnSpMkLst>
            <pc:docMk/>
            <pc:sldMk cId="1227084239" sldId="432"/>
            <ac:cxnSpMk id="22" creationId="{8DD5FE35-F692-CAE8-7F94-43B02E1C35F7}"/>
          </ac:cxnSpMkLst>
        </pc:cxnChg>
      </pc:sldChg>
      <pc:sldChg chg="addSp delSp modSp add mod">
        <pc:chgData name="Jedreck Acquissa" userId="2c0a51b5-c593-469c-ad77-d17122690429" providerId="ADAL" clId="{C7F5CC39-BF92-4774-B0EB-68739C5B6256}" dt="2023-03-06T07:08:13.336" v="5429" actId="1076"/>
        <pc:sldMkLst>
          <pc:docMk/>
          <pc:sldMk cId="1703347639" sldId="433"/>
        </pc:sldMkLst>
        <pc:spChg chg="add del mod">
          <ac:chgData name="Jedreck Acquissa" userId="2c0a51b5-c593-469c-ad77-d17122690429" providerId="ADAL" clId="{C7F5CC39-BF92-4774-B0EB-68739C5B6256}" dt="2023-02-19T19:12:48.849" v="1134" actId="478"/>
          <ac:spMkLst>
            <pc:docMk/>
            <pc:sldMk cId="1703347639" sldId="433"/>
            <ac:spMk id="2" creationId="{3DEBBF36-1787-CB79-0B47-9DCC8CFC84B2}"/>
          </ac:spMkLst>
        </pc:spChg>
        <pc:spChg chg="del">
          <ac:chgData name="Jedreck Acquissa" userId="2c0a51b5-c593-469c-ad77-d17122690429" providerId="ADAL" clId="{C7F5CC39-BF92-4774-B0EB-68739C5B6256}" dt="2023-02-20T15:10:39.691" v="3690" actId="478"/>
          <ac:spMkLst>
            <pc:docMk/>
            <pc:sldMk cId="1703347639" sldId="433"/>
            <ac:spMk id="2" creationId="{4512F7DC-C236-24CA-CEF8-2ABE8ED8ADF1}"/>
          </ac:spMkLst>
        </pc:spChg>
        <pc:spChg chg="add mod">
          <ac:chgData name="Jedreck Acquissa" userId="2c0a51b5-c593-469c-ad77-d17122690429" providerId="ADAL" clId="{C7F5CC39-BF92-4774-B0EB-68739C5B6256}" dt="2023-03-06T07:08:13.336" v="5429" actId="1076"/>
          <ac:spMkLst>
            <pc:docMk/>
            <pc:sldMk cId="1703347639" sldId="433"/>
            <ac:spMk id="2" creationId="{AD517E0A-594B-4759-1C14-E0D5B2A4A36F}"/>
          </ac:spMkLst>
        </pc:spChg>
        <pc:spChg chg="add del mod">
          <ac:chgData name="Jedreck Acquissa" userId="2c0a51b5-c593-469c-ad77-d17122690429" providerId="ADAL" clId="{C7F5CC39-BF92-4774-B0EB-68739C5B6256}" dt="2023-02-19T19:12:19.851" v="1130" actId="478"/>
          <ac:spMkLst>
            <pc:docMk/>
            <pc:sldMk cId="1703347639" sldId="433"/>
            <ac:spMk id="3" creationId="{2986D5B6-0CA0-1D96-1889-EB7235AC2BA4}"/>
          </ac:spMkLst>
        </pc:spChg>
        <pc:spChg chg="add del mod">
          <ac:chgData name="Jedreck Acquissa" userId="2c0a51b5-c593-469c-ad77-d17122690429" providerId="ADAL" clId="{C7F5CC39-BF92-4774-B0EB-68739C5B6256}" dt="2023-02-20T15:14:16.393" v="3731" actId="478"/>
          <ac:spMkLst>
            <pc:docMk/>
            <pc:sldMk cId="1703347639" sldId="433"/>
            <ac:spMk id="3" creationId="{A136FEFC-3EBB-00D7-86C1-555DCF909E82}"/>
          </ac:spMkLst>
        </pc:spChg>
        <pc:spChg chg="add mod">
          <ac:chgData name="Jedreck Acquissa" userId="2c0a51b5-c593-469c-ad77-d17122690429" providerId="ADAL" clId="{C7F5CC39-BF92-4774-B0EB-68739C5B6256}" dt="2023-03-06T07:08:13.336" v="5429" actId="1076"/>
          <ac:spMkLst>
            <pc:docMk/>
            <pc:sldMk cId="1703347639" sldId="433"/>
            <ac:spMk id="3" creationId="{B60D0CB9-BA21-5F46-E83E-E020ED40A641}"/>
          </ac:spMkLst>
        </pc:spChg>
        <pc:spChg chg="add mod">
          <ac:chgData name="Jedreck Acquissa" userId="2c0a51b5-c593-469c-ad77-d17122690429" providerId="ADAL" clId="{C7F5CC39-BF92-4774-B0EB-68739C5B6256}" dt="2023-02-20T15:17:24.346" v="3767" actId="2711"/>
          <ac:spMkLst>
            <pc:docMk/>
            <pc:sldMk cId="1703347639" sldId="433"/>
            <ac:spMk id="4" creationId="{09CD8301-0AFC-7495-C8A6-06C86980DBEC}"/>
          </ac:spMkLst>
        </pc:spChg>
        <pc:spChg chg="add mod">
          <ac:chgData name="Jedreck Acquissa" userId="2c0a51b5-c593-469c-ad77-d17122690429" providerId="ADAL" clId="{C7F5CC39-BF92-4774-B0EB-68739C5B6256}" dt="2023-02-20T15:17:31.197" v="3768" actId="2711"/>
          <ac:spMkLst>
            <pc:docMk/>
            <pc:sldMk cId="1703347639" sldId="433"/>
            <ac:spMk id="5" creationId="{6CBBCE66-E7E7-924E-E9CA-4AF66A7A1870}"/>
          </ac:spMkLst>
        </pc:spChg>
        <pc:spChg chg="add mod">
          <ac:chgData name="Jedreck Acquissa" userId="2c0a51b5-c593-469c-ad77-d17122690429" providerId="ADAL" clId="{C7F5CC39-BF92-4774-B0EB-68739C5B6256}" dt="2023-03-06T07:08:13.336" v="5429" actId="1076"/>
          <ac:spMkLst>
            <pc:docMk/>
            <pc:sldMk cId="1703347639" sldId="433"/>
            <ac:spMk id="6" creationId="{28CA652F-C8C6-27A5-A82B-9DC9B252EBB6}"/>
          </ac:spMkLst>
        </pc:spChg>
        <pc:spChg chg="add del mod">
          <ac:chgData name="Jedreck Acquissa" userId="2c0a51b5-c593-469c-ad77-d17122690429" providerId="ADAL" clId="{C7F5CC39-BF92-4774-B0EB-68739C5B6256}" dt="2023-02-19T19:40:26.194" v="1307" actId="478"/>
          <ac:spMkLst>
            <pc:docMk/>
            <pc:sldMk cId="1703347639" sldId="433"/>
            <ac:spMk id="6" creationId="{76E3E527-5A95-3B5E-554D-6C5D78D1D628}"/>
          </ac:spMkLst>
        </pc:spChg>
        <pc:spChg chg="add del mod">
          <ac:chgData name="Jedreck Acquissa" userId="2c0a51b5-c593-469c-ad77-d17122690429" providerId="ADAL" clId="{C7F5CC39-BF92-4774-B0EB-68739C5B6256}" dt="2023-02-20T15:14:14.342" v="3730" actId="478"/>
          <ac:spMkLst>
            <pc:docMk/>
            <pc:sldMk cId="1703347639" sldId="433"/>
            <ac:spMk id="6" creationId="{92D9B6F4-9CF5-9434-3036-A1BD1E2848DB}"/>
          </ac:spMkLst>
        </pc:spChg>
        <pc:spChg chg="add del mod">
          <ac:chgData name="Jedreck Acquissa" userId="2c0a51b5-c593-469c-ad77-d17122690429" providerId="ADAL" clId="{C7F5CC39-BF92-4774-B0EB-68739C5B6256}" dt="2023-02-19T19:40:24.813" v="1305" actId="478"/>
          <ac:spMkLst>
            <pc:docMk/>
            <pc:sldMk cId="1703347639" sldId="433"/>
            <ac:spMk id="7" creationId="{28A4E38B-073B-53E2-F9A5-580FC5806240}"/>
          </ac:spMkLst>
        </pc:spChg>
        <pc:spChg chg="add mod">
          <ac:chgData name="Jedreck Acquissa" userId="2c0a51b5-c593-469c-ad77-d17122690429" providerId="ADAL" clId="{C7F5CC39-BF92-4774-B0EB-68739C5B6256}" dt="2023-02-20T15:14:17.927" v="3732"/>
          <ac:spMkLst>
            <pc:docMk/>
            <pc:sldMk cId="1703347639" sldId="433"/>
            <ac:spMk id="7" creationId="{B7168306-959D-488D-C187-B29E56D9D5CC}"/>
          </ac:spMkLst>
        </pc:spChg>
        <pc:spChg chg="mod topLvl">
          <ac:chgData name="Jedreck Acquissa" userId="2c0a51b5-c593-469c-ad77-d17122690429" providerId="ADAL" clId="{C7F5CC39-BF92-4774-B0EB-68739C5B6256}" dt="2023-02-19T19:20:52.794" v="1165" actId="164"/>
          <ac:spMkLst>
            <pc:docMk/>
            <pc:sldMk cId="1703347639" sldId="433"/>
            <ac:spMk id="10" creationId="{CC4EEDCD-E558-45AC-0865-E83E8056BDFE}"/>
          </ac:spMkLst>
        </pc:spChg>
        <pc:spChg chg="add del mod">
          <ac:chgData name="Jedreck Acquissa" userId="2c0a51b5-c593-469c-ad77-d17122690429" providerId="ADAL" clId="{C7F5CC39-BF92-4774-B0EB-68739C5B6256}" dt="2023-02-19T19:40:23.255" v="1303" actId="478"/>
          <ac:spMkLst>
            <pc:docMk/>
            <pc:sldMk cId="1703347639" sldId="433"/>
            <ac:spMk id="11" creationId="{53CD2394-4AF1-16DD-DA48-A23EFAB3322B}"/>
          </ac:spMkLst>
        </pc:spChg>
        <pc:spChg chg="add mod">
          <ac:chgData name="Jedreck Acquissa" userId="2c0a51b5-c593-469c-ad77-d17122690429" providerId="ADAL" clId="{C7F5CC39-BF92-4774-B0EB-68739C5B6256}" dt="2023-02-20T15:14:17.927" v="3732"/>
          <ac:spMkLst>
            <pc:docMk/>
            <pc:sldMk cId="1703347639" sldId="433"/>
            <ac:spMk id="11" creationId="{66C520DA-EA61-4FD3-0667-AADC4FAC0EA8}"/>
          </ac:spMkLst>
        </pc:spChg>
        <pc:spChg chg="add del mod">
          <ac:chgData name="Jedreck Acquissa" userId="2c0a51b5-c593-469c-ad77-d17122690429" providerId="ADAL" clId="{C7F5CC39-BF92-4774-B0EB-68739C5B6256}" dt="2023-02-19T19:40:24.003" v="1304" actId="478"/>
          <ac:spMkLst>
            <pc:docMk/>
            <pc:sldMk cId="1703347639" sldId="433"/>
            <ac:spMk id="12" creationId="{71060ADB-0EAD-A015-9EE8-6440230823C0}"/>
          </ac:spMkLst>
        </pc:spChg>
        <pc:spChg chg="add mod">
          <ac:chgData name="Jedreck Acquissa" userId="2c0a51b5-c593-469c-ad77-d17122690429" providerId="ADAL" clId="{C7F5CC39-BF92-4774-B0EB-68739C5B6256}" dt="2023-03-06T07:08:13.336" v="5429" actId="1076"/>
          <ac:spMkLst>
            <pc:docMk/>
            <pc:sldMk cId="1703347639" sldId="433"/>
            <ac:spMk id="12" creationId="{AFE97562-83B1-4A5B-BFDE-E9685A0B9E5A}"/>
          </ac:spMkLst>
        </pc:spChg>
        <pc:spChg chg="add del mod">
          <ac:chgData name="Jedreck Acquissa" userId="2c0a51b5-c593-469c-ad77-d17122690429" providerId="ADAL" clId="{C7F5CC39-BF92-4774-B0EB-68739C5B6256}" dt="2023-02-19T19:30:41.386" v="1245" actId="478"/>
          <ac:spMkLst>
            <pc:docMk/>
            <pc:sldMk cId="1703347639" sldId="433"/>
            <ac:spMk id="14" creationId="{871A47F6-F028-4A07-4D69-EAAF25AAA86D}"/>
          </ac:spMkLst>
        </pc:spChg>
        <pc:spChg chg="add del mod">
          <ac:chgData name="Jedreck Acquissa" userId="2c0a51b5-c593-469c-ad77-d17122690429" providerId="ADAL" clId="{C7F5CC39-BF92-4774-B0EB-68739C5B6256}" dt="2023-02-19T19:40:28.485" v="1309" actId="478"/>
          <ac:spMkLst>
            <pc:docMk/>
            <pc:sldMk cId="1703347639" sldId="433"/>
            <ac:spMk id="15" creationId="{5124492C-4989-24A2-58DD-2164D5986868}"/>
          </ac:spMkLst>
        </pc:spChg>
        <pc:spChg chg="add del mod">
          <ac:chgData name="Jedreck Acquissa" userId="2c0a51b5-c593-469c-ad77-d17122690429" providerId="ADAL" clId="{C7F5CC39-BF92-4774-B0EB-68739C5B6256}" dt="2023-02-19T19:40:26.839" v="1308" actId="478"/>
          <ac:spMkLst>
            <pc:docMk/>
            <pc:sldMk cId="1703347639" sldId="433"/>
            <ac:spMk id="17" creationId="{DA42FB6C-139D-A07D-60F2-CF73CBEF2AC6}"/>
          </ac:spMkLst>
        </pc:spChg>
        <pc:spChg chg="add del mod">
          <ac:chgData name="Jedreck Acquissa" userId="2c0a51b5-c593-469c-ad77-d17122690429" providerId="ADAL" clId="{C7F5CC39-BF92-4774-B0EB-68739C5B6256}" dt="2023-02-19T19:40:25.526" v="1306" actId="478"/>
          <ac:spMkLst>
            <pc:docMk/>
            <pc:sldMk cId="1703347639" sldId="433"/>
            <ac:spMk id="18" creationId="{736A5CC9-58D5-927A-35D9-47AEDD455525}"/>
          </ac:spMkLst>
        </pc:spChg>
        <pc:spChg chg="add mod">
          <ac:chgData name="Jedreck Acquissa" userId="2c0a51b5-c593-469c-ad77-d17122690429" providerId="ADAL" clId="{C7F5CC39-BF92-4774-B0EB-68739C5B6256}" dt="2023-02-20T15:17:38.044" v="3769" actId="2711"/>
          <ac:spMkLst>
            <pc:docMk/>
            <pc:sldMk cId="1703347639" sldId="433"/>
            <ac:spMk id="20" creationId="{D8225441-B253-D027-B9B5-8F1524E78B71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703347639" sldId="433"/>
            <ac:spMk id="21" creationId="{1E148ED8-5593-6492-948F-4F2F39F250C8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703347639" sldId="433"/>
            <ac:spMk id="23" creationId="{3762A254-7F6C-DED9-C614-B8D3BFBE8AC1}"/>
          </ac:spMkLst>
        </pc:spChg>
        <pc:spChg chg="del">
          <ac:chgData name="Jedreck Acquissa" userId="2c0a51b5-c593-469c-ad77-d17122690429" providerId="ADAL" clId="{C7F5CC39-BF92-4774-B0EB-68739C5B6256}" dt="2023-02-20T15:10:40.681" v="3691" actId="478"/>
          <ac:spMkLst>
            <pc:docMk/>
            <pc:sldMk cId="1703347639" sldId="433"/>
            <ac:spMk id="24" creationId="{EC077B93-C09A-0F5B-D1E0-A423C31376CB}"/>
          </ac:spMkLst>
        </pc:spChg>
        <pc:spChg chg="add del mod">
          <ac:chgData name="Jedreck Acquissa" userId="2c0a51b5-c593-469c-ad77-d17122690429" providerId="ADAL" clId="{C7F5CC39-BF92-4774-B0EB-68739C5B6256}" dt="2023-03-06T07:08:03.934" v="5426" actId="478"/>
          <ac:spMkLst>
            <pc:docMk/>
            <pc:sldMk cId="1703347639" sldId="433"/>
            <ac:spMk id="25" creationId="{9684334F-E59C-EB1D-F31B-90D3C9F8DD14}"/>
          </ac:spMkLst>
        </pc:spChg>
        <pc:spChg chg="add del mod">
          <ac:chgData name="Jedreck Acquissa" userId="2c0a51b5-c593-469c-ad77-d17122690429" providerId="ADAL" clId="{C7F5CC39-BF92-4774-B0EB-68739C5B6256}" dt="2023-03-06T07:08:02.521" v="5424" actId="478"/>
          <ac:spMkLst>
            <pc:docMk/>
            <pc:sldMk cId="1703347639" sldId="433"/>
            <ac:spMk id="26" creationId="{E061E44F-D5DD-87BB-DBA2-0213A2272148}"/>
          </ac:spMkLst>
        </pc:spChg>
        <pc:spChg chg="add del mod">
          <ac:chgData name="Jedreck Acquissa" userId="2c0a51b5-c593-469c-ad77-d17122690429" providerId="ADAL" clId="{C7F5CC39-BF92-4774-B0EB-68739C5B6256}" dt="2023-03-06T07:08:04.682" v="5427" actId="478"/>
          <ac:spMkLst>
            <pc:docMk/>
            <pc:sldMk cId="1703347639" sldId="433"/>
            <ac:spMk id="27" creationId="{D6748113-0492-AFB7-5811-6E2649FD47A4}"/>
          </ac:spMkLst>
        </pc:spChg>
        <pc:spChg chg="add del mod">
          <ac:chgData name="Jedreck Acquissa" userId="2c0a51b5-c593-469c-ad77-d17122690429" providerId="ADAL" clId="{C7F5CC39-BF92-4774-B0EB-68739C5B6256}" dt="2023-03-06T07:08:03.369" v="5425" actId="478"/>
          <ac:spMkLst>
            <pc:docMk/>
            <pc:sldMk cId="1703347639" sldId="433"/>
            <ac:spMk id="28" creationId="{C4003F9E-BAA4-EDEF-3F68-0C657D81B4E5}"/>
          </ac:spMkLst>
        </pc:spChg>
        <pc:spChg chg="add mod">
          <ac:chgData name="Jedreck Acquissa" userId="2c0a51b5-c593-469c-ad77-d17122690429" providerId="ADAL" clId="{C7F5CC39-BF92-4774-B0EB-68739C5B6256}" dt="2023-02-19T19:45:02.055" v="1331" actId="208"/>
          <ac:spMkLst>
            <pc:docMk/>
            <pc:sldMk cId="1703347639" sldId="433"/>
            <ac:spMk id="29" creationId="{1C6E5B9E-3EE3-5849-98DD-E28496A5A5DD}"/>
          </ac:spMkLst>
        </pc:spChg>
        <pc:spChg chg="add mod">
          <ac:chgData name="Jedreck Acquissa" userId="2c0a51b5-c593-469c-ad77-d17122690429" providerId="ADAL" clId="{C7F5CC39-BF92-4774-B0EB-68739C5B6256}" dt="2023-02-19T19:45:02.055" v="1331" actId="208"/>
          <ac:spMkLst>
            <pc:docMk/>
            <pc:sldMk cId="1703347639" sldId="433"/>
            <ac:spMk id="30" creationId="{1AE8F3F1-C649-AA5A-D049-14A05FC6110F}"/>
          </ac:spMkLst>
        </pc:spChg>
        <pc:spChg chg="del mod">
          <ac:chgData name="Jedreck Acquissa" userId="2c0a51b5-c593-469c-ad77-d17122690429" providerId="ADAL" clId="{C7F5CC39-BF92-4774-B0EB-68739C5B6256}" dt="2023-02-19T19:12:06.456" v="1128" actId="478"/>
          <ac:spMkLst>
            <pc:docMk/>
            <pc:sldMk cId="1703347639" sldId="433"/>
            <ac:spMk id="45" creationId="{41DFFEA9-029B-CAF1-9D7D-FFC7ADDA8D49}"/>
          </ac:spMkLst>
        </pc:spChg>
        <pc:spChg chg="del mod">
          <ac:chgData name="Jedreck Acquissa" userId="2c0a51b5-c593-469c-ad77-d17122690429" providerId="ADAL" clId="{C7F5CC39-BF92-4774-B0EB-68739C5B6256}" dt="2023-02-19T19:12:45.039" v="1132" actId="478"/>
          <ac:spMkLst>
            <pc:docMk/>
            <pc:sldMk cId="1703347639" sldId="433"/>
            <ac:spMk id="46" creationId="{0C6E8721-23FA-2EB1-FC23-2C1473949514}"/>
          </ac:spMkLst>
        </pc:spChg>
        <pc:spChg chg="del mod">
          <ac:chgData name="Jedreck Acquissa" userId="2c0a51b5-c593-469c-ad77-d17122690429" providerId="ADAL" clId="{C7F5CC39-BF92-4774-B0EB-68739C5B6256}" dt="2023-02-19T19:12:45.039" v="1132" actId="478"/>
          <ac:spMkLst>
            <pc:docMk/>
            <pc:sldMk cId="1703347639" sldId="433"/>
            <ac:spMk id="47" creationId="{BC1B5832-F63F-8B54-BF9D-8A687DE29498}"/>
          </ac:spMkLst>
        </pc:spChg>
        <pc:spChg chg="del mod">
          <ac:chgData name="Jedreck Acquissa" userId="2c0a51b5-c593-469c-ad77-d17122690429" providerId="ADAL" clId="{C7F5CC39-BF92-4774-B0EB-68739C5B6256}" dt="2023-02-19T19:12:45.039" v="1132" actId="478"/>
          <ac:spMkLst>
            <pc:docMk/>
            <pc:sldMk cId="1703347639" sldId="433"/>
            <ac:spMk id="48" creationId="{78730C1D-1705-4FDE-68DB-26A4FB866FED}"/>
          </ac:spMkLst>
        </pc:spChg>
        <pc:spChg chg="del">
          <ac:chgData name="Jedreck Acquissa" userId="2c0a51b5-c593-469c-ad77-d17122690429" providerId="ADAL" clId="{C7F5CC39-BF92-4774-B0EB-68739C5B6256}" dt="2023-02-19T19:12:45.039" v="1132" actId="478"/>
          <ac:spMkLst>
            <pc:docMk/>
            <pc:sldMk cId="1703347639" sldId="433"/>
            <ac:spMk id="49" creationId="{6867B568-08F4-2BEF-1B05-94605ECF95EB}"/>
          </ac:spMkLst>
        </pc:spChg>
        <pc:spChg chg="mod">
          <ac:chgData name="Jedreck Acquissa" userId="2c0a51b5-c593-469c-ad77-d17122690429" providerId="ADAL" clId="{C7F5CC39-BF92-4774-B0EB-68739C5B6256}" dt="2023-02-19T19:13:41.472" v="1137" actId="1076"/>
          <ac:spMkLst>
            <pc:docMk/>
            <pc:sldMk cId="1703347639" sldId="433"/>
            <ac:spMk id="53" creationId="{E099FCB1-3588-11B1-769C-F36704F68A8F}"/>
          </ac:spMkLst>
        </pc:spChg>
        <pc:spChg chg="mod">
          <ac:chgData name="Jedreck Acquissa" userId="2c0a51b5-c593-469c-ad77-d17122690429" providerId="ADAL" clId="{C7F5CC39-BF92-4774-B0EB-68739C5B6256}" dt="2023-02-19T19:13:41.472" v="1137" actId="1076"/>
          <ac:spMkLst>
            <pc:docMk/>
            <pc:sldMk cId="1703347639" sldId="433"/>
            <ac:spMk id="54" creationId="{3C94EDD6-A03F-2C41-756A-D362BF55F54C}"/>
          </ac:spMkLst>
        </pc:spChg>
        <pc:spChg chg="mod">
          <ac:chgData name="Jedreck Acquissa" userId="2c0a51b5-c593-469c-ad77-d17122690429" providerId="ADAL" clId="{C7F5CC39-BF92-4774-B0EB-68739C5B6256}" dt="2023-02-19T19:13:41.472" v="1137" actId="1076"/>
          <ac:spMkLst>
            <pc:docMk/>
            <pc:sldMk cId="1703347639" sldId="433"/>
            <ac:spMk id="55" creationId="{A71ECCEA-C710-406B-7D51-D09C8065E8F8}"/>
          </ac:spMkLst>
        </pc:spChg>
        <pc:spChg chg="mod">
          <ac:chgData name="Jedreck Acquissa" userId="2c0a51b5-c593-469c-ad77-d17122690429" providerId="ADAL" clId="{C7F5CC39-BF92-4774-B0EB-68739C5B6256}" dt="2023-02-19T19:13:41.472" v="1137" actId="1076"/>
          <ac:spMkLst>
            <pc:docMk/>
            <pc:sldMk cId="1703347639" sldId="433"/>
            <ac:spMk id="56" creationId="{B358A8C8-3054-199C-6E3B-653093DC2A89}"/>
          </ac:spMkLst>
        </pc:spChg>
        <pc:grpChg chg="add mod">
          <ac:chgData name="Jedreck Acquissa" userId="2c0a51b5-c593-469c-ad77-d17122690429" providerId="ADAL" clId="{C7F5CC39-BF92-4774-B0EB-68739C5B6256}" dt="2023-02-19T19:21:08.500" v="1167" actId="1076"/>
          <ac:grpSpMkLst>
            <pc:docMk/>
            <pc:sldMk cId="1703347639" sldId="433"/>
            <ac:grpSpMk id="13" creationId="{038BBCFC-00E6-0C4E-C374-63CF9CFE5269}"/>
          </ac:grpSpMkLst>
        </pc:grpChg>
        <pc:grpChg chg="del mod">
          <ac:chgData name="Jedreck Acquissa" userId="2c0a51b5-c593-469c-ad77-d17122690429" providerId="ADAL" clId="{C7F5CC39-BF92-4774-B0EB-68739C5B6256}" dt="2023-02-19T19:20:43.096" v="1164" actId="165"/>
          <ac:grpSpMkLst>
            <pc:docMk/>
            <pc:sldMk cId="1703347639" sldId="433"/>
            <ac:grpSpMk id="36" creationId="{0CEFCB95-2C8A-ED92-CD20-DFDB5DCE2AC9}"/>
          </ac:grpSpMkLst>
        </pc:grpChg>
        <pc:grpChg chg="mod">
          <ac:chgData name="Jedreck Acquissa" userId="2c0a51b5-c593-469c-ad77-d17122690429" providerId="ADAL" clId="{C7F5CC39-BF92-4774-B0EB-68739C5B6256}" dt="2023-02-19T19:21:08.500" v="1167" actId="1076"/>
          <ac:grpSpMkLst>
            <pc:docMk/>
            <pc:sldMk cId="1703347639" sldId="433"/>
            <ac:grpSpMk id="69" creationId="{D5149C02-5E13-78AF-B83B-7D9882FAEF27}"/>
          </ac:grpSpMkLst>
        </pc:grpChg>
        <pc:grpChg chg="mod">
          <ac:chgData name="Jedreck Acquissa" userId="2c0a51b5-c593-469c-ad77-d17122690429" providerId="ADAL" clId="{C7F5CC39-BF92-4774-B0EB-68739C5B6256}" dt="2023-02-19T19:21:08.500" v="1167" actId="1076"/>
          <ac:grpSpMkLst>
            <pc:docMk/>
            <pc:sldMk cId="1703347639" sldId="433"/>
            <ac:grpSpMk id="70" creationId="{5B6DC73A-8ACD-5057-8256-6F20D461E8D0}"/>
          </ac:grpSpMkLst>
        </pc:grpChg>
        <pc:grpChg chg="mod">
          <ac:chgData name="Jedreck Acquissa" userId="2c0a51b5-c593-469c-ad77-d17122690429" providerId="ADAL" clId="{C7F5CC39-BF92-4774-B0EB-68739C5B6256}" dt="2023-02-19T19:21:08.500" v="1167" actId="1076"/>
          <ac:grpSpMkLst>
            <pc:docMk/>
            <pc:sldMk cId="1703347639" sldId="433"/>
            <ac:grpSpMk id="71" creationId="{006C97D8-2072-FC33-61A9-E2ACEDB1D535}"/>
          </ac:grpSpMkLst>
        </pc:grpChg>
        <pc:cxnChg chg="mod topLvl">
          <ac:chgData name="Jedreck Acquissa" userId="2c0a51b5-c593-469c-ad77-d17122690429" providerId="ADAL" clId="{C7F5CC39-BF92-4774-B0EB-68739C5B6256}" dt="2023-02-19T19:21:08.500" v="1167" actId="1076"/>
          <ac:cxnSpMkLst>
            <pc:docMk/>
            <pc:sldMk cId="1703347639" sldId="433"/>
            <ac:cxnSpMk id="8" creationId="{FE051CB1-D552-5113-2697-8E1288FA1CAF}"/>
          </ac:cxnSpMkLst>
        </pc:cxnChg>
        <pc:cxnChg chg="mod topLvl">
          <ac:chgData name="Jedreck Acquissa" userId="2c0a51b5-c593-469c-ad77-d17122690429" providerId="ADAL" clId="{C7F5CC39-BF92-4774-B0EB-68739C5B6256}" dt="2023-02-19T19:21:08.500" v="1167" actId="1076"/>
          <ac:cxnSpMkLst>
            <pc:docMk/>
            <pc:sldMk cId="1703347639" sldId="433"/>
            <ac:cxnSpMk id="9" creationId="{BA822118-07C9-B702-5CC9-AD0C251032AD}"/>
          </ac:cxnSpMkLst>
        </pc:cxnChg>
        <pc:cxnChg chg="mod topLvl">
          <ac:chgData name="Jedreck Acquissa" userId="2c0a51b5-c593-469c-ad77-d17122690429" providerId="ADAL" clId="{C7F5CC39-BF92-4774-B0EB-68739C5B6256}" dt="2023-02-19T19:20:52.794" v="1165" actId="164"/>
          <ac:cxnSpMkLst>
            <pc:docMk/>
            <pc:sldMk cId="1703347639" sldId="433"/>
            <ac:cxnSpMk id="16" creationId="{0DD6886A-D1DB-9A36-510D-DCCF615C23D8}"/>
          </ac:cxnSpMkLst>
        </pc:cxnChg>
        <pc:cxnChg chg="mod topLvl">
          <ac:chgData name="Jedreck Acquissa" userId="2c0a51b5-c593-469c-ad77-d17122690429" providerId="ADAL" clId="{C7F5CC39-BF92-4774-B0EB-68739C5B6256}" dt="2023-02-19T19:20:52.794" v="1165" actId="164"/>
          <ac:cxnSpMkLst>
            <pc:docMk/>
            <pc:sldMk cId="1703347639" sldId="433"/>
            <ac:cxnSpMk id="19" creationId="{2773871A-FE3A-F79F-5900-0B45FC3E219B}"/>
          </ac:cxnSpMkLst>
        </pc:cxnChg>
        <pc:cxnChg chg="mod topLvl">
          <ac:chgData name="Jedreck Acquissa" userId="2c0a51b5-c593-469c-ad77-d17122690429" providerId="ADAL" clId="{C7F5CC39-BF92-4774-B0EB-68739C5B6256}" dt="2023-02-19T19:20:52.794" v="1165" actId="164"/>
          <ac:cxnSpMkLst>
            <pc:docMk/>
            <pc:sldMk cId="1703347639" sldId="433"/>
            <ac:cxnSpMk id="22" creationId="{8DD5FE35-F692-CAE8-7F94-43B02E1C35F7}"/>
          </ac:cxnSpMkLst>
        </pc:cxnChg>
      </pc:sldChg>
      <pc:sldChg chg="addSp delSp modSp add mod">
        <pc:chgData name="Jedreck Acquissa" userId="2c0a51b5-c593-469c-ad77-d17122690429" providerId="ADAL" clId="{C7F5CC39-BF92-4774-B0EB-68739C5B6256}" dt="2023-03-06T07:06:50.072" v="5423" actId="1076"/>
        <pc:sldMkLst>
          <pc:docMk/>
          <pc:sldMk cId="1653915333" sldId="434"/>
        </pc:sldMkLst>
        <pc:spChg chg="add mod">
          <ac:chgData name="Jedreck Acquissa" userId="2c0a51b5-c593-469c-ad77-d17122690429" providerId="ADAL" clId="{C7F5CC39-BF92-4774-B0EB-68739C5B6256}" dt="2023-02-20T15:17:45.514" v="3770" actId="2711"/>
          <ac:spMkLst>
            <pc:docMk/>
            <pc:sldMk cId="1653915333" sldId="434"/>
            <ac:spMk id="2" creationId="{AD9DDAF0-4E00-09D4-A786-627FD2176EB9}"/>
          </ac:spMkLst>
        </pc:spChg>
        <pc:spChg chg="add mod">
          <ac:chgData name="Jedreck Acquissa" userId="2c0a51b5-c593-469c-ad77-d17122690429" providerId="ADAL" clId="{C7F5CC39-BF92-4774-B0EB-68739C5B6256}" dt="2023-03-06T07:06:04.723" v="5415"/>
          <ac:spMkLst>
            <pc:docMk/>
            <pc:sldMk cId="1653915333" sldId="434"/>
            <ac:spMk id="3" creationId="{A74FD876-DB9A-04F0-534C-FCF5AF603E4C}"/>
          </ac:spMkLst>
        </pc:spChg>
        <pc:spChg chg="add del mod">
          <ac:chgData name="Jedreck Acquissa" userId="2c0a51b5-c593-469c-ad77-d17122690429" providerId="ADAL" clId="{C7F5CC39-BF92-4774-B0EB-68739C5B6256}" dt="2023-02-19T19:33:17.732" v="1255" actId="478"/>
          <ac:spMkLst>
            <pc:docMk/>
            <pc:sldMk cId="1653915333" sldId="434"/>
            <ac:spMk id="3" creationId="{D1F65494-95B4-878E-AD60-B4EE6297F33D}"/>
          </ac:spMkLst>
        </pc:spChg>
        <pc:spChg chg="del">
          <ac:chgData name="Jedreck Acquissa" userId="2c0a51b5-c593-469c-ad77-d17122690429" providerId="ADAL" clId="{C7F5CC39-BF92-4774-B0EB-68739C5B6256}" dt="2023-02-20T15:10:46.597" v="3693" actId="478"/>
          <ac:spMkLst>
            <pc:docMk/>
            <pc:sldMk cId="1653915333" sldId="434"/>
            <ac:spMk id="3" creationId="{F72AC3A0-02B0-5EB4-5332-479276085C54}"/>
          </ac:spMkLst>
        </pc:spChg>
        <pc:spChg chg="del">
          <ac:chgData name="Jedreck Acquissa" userId="2c0a51b5-c593-469c-ad77-d17122690429" providerId="ADAL" clId="{C7F5CC39-BF92-4774-B0EB-68739C5B6256}" dt="2023-02-19T19:25:24.423" v="1171" actId="478"/>
          <ac:spMkLst>
            <pc:docMk/>
            <pc:sldMk cId="1653915333" sldId="434"/>
            <ac:spMk id="4" creationId="{09CD8301-0AFC-7495-C8A6-06C86980DBEC}"/>
          </ac:spMkLst>
        </pc:spChg>
        <pc:spChg chg="add del mod">
          <ac:chgData name="Jedreck Acquissa" userId="2c0a51b5-c593-469c-ad77-d17122690429" providerId="ADAL" clId="{C7F5CC39-BF92-4774-B0EB-68739C5B6256}" dt="2023-03-06T07:06:18.408" v="5417"/>
          <ac:spMkLst>
            <pc:docMk/>
            <pc:sldMk cId="1653915333" sldId="434"/>
            <ac:spMk id="4" creationId="{5C0FBCC6-6CEC-82A9-DD91-D4C062F1AC89}"/>
          </ac:spMkLst>
        </pc:spChg>
        <pc:spChg chg="add del mod">
          <ac:chgData name="Jedreck Acquissa" userId="2c0a51b5-c593-469c-ad77-d17122690429" providerId="ADAL" clId="{C7F5CC39-BF92-4774-B0EB-68739C5B6256}" dt="2023-02-20T15:14:27.932" v="3734" actId="478"/>
          <ac:spMkLst>
            <pc:docMk/>
            <pc:sldMk cId="1653915333" sldId="434"/>
            <ac:spMk id="4" creationId="{E26E5F25-8F9A-F07E-3E4B-FE13EBE0B233}"/>
          </ac:spMkLst>
        </pc:spChg>
        <pc:spChg chg="mod">
          <ac:chgData name="Jedreck Acquissa" userId="2c0a51b5-c593-469c-ad77-d17122690429" providerId="ADAL" clId="{C7F5CC39-BF92-4774-B0EB-68739C5B6256}" dt="2023-02-20T15:17:49.618" v="3771" actId="2711"/>
          <ac:spMkLst>
            <pc:docMk/>
            <pc:sldMk cId="1653915333" sldId="434"/>
            <ac:spMk id="5" creationId="{6CBBCE66-E7E7-924E-E9CA-4AF66A7A1870}"/>
          </ac:spMkLst>
        </pc:spChg>
        <pc:spChg chg="add del mod">
          <ac:chgData name="Jedreck Acquissa" userId="2c0a51b5-c593-469c-ad77-d17122690429" providerId="ADAL" clId="{C7F5CC39-BF92-4774-B0EB-68739C5B6256}" dt="2023-03-06T07:06:18.408" v="5417"/>
          <ac:spMkLst>
            <pc:docMk/>
            <pc:sldMk cId="1653915333" sldId="434"/>
            <ac:spMk id="6" creationId="{6533963D-42EB-E7CA-2F3B-275704B7C75E}"/>
          </ac:spMkLst>
        </pc:spChg>
        <pc:spChg chg="del mod">
          <ac:chgData name="Jedreck Acquissa" userId="2c0a51b5-c593-469c-ad77-d17122690429" providerId="ADAL" clId="{C7F5CC39-BF92-4774-B0EB-68739C5B6256}" dt="2023-02-19T19:32:21.365" v="1251" actId="478"/>
          <ac:spMkLst>
            <pc:docMk/>
            <pc:sldMk cId="1653915333" sldId="434"/>
            <ac:spMk id="6" creationId="{76E3E527-5A95-3B5E-554D-6C5D78D1D628}"/>
          </ac:spMkLst>
        </pc:spChg>
        <pc:spChg chg="add del mod">
          <ac:chgData name="Jedreck Acquissa" userId="2c0a51b5-c593-469c-ad77-d17122690429" providerId="ADAL" clId="{C7F5CC39-BF92-4774-B0EB-68739C5B6256}" dt="2023-02-20T15:14:26.715" v="3733" actId="478"/>
          <ac:spMkLst>
            <pc:docMk/>
            <pc:sldMk cId="1653915333" sldId="434"/>
            <ac:spMk id="6" creationId="{9F05163A-4F86-EB03-4FED-453E55B313B1}"/>
          </ac:spMkLst>
        </pc:spChg>
        <pc:spChg chg="add mod">
          <ac:chgData name="Jedreck Acquissa" userId="2c0a51b5-c593-469c-ad77-d17122690429" providerId="ADAL" clId="{C7F5CC39-BF92-4774-B0EB-68739C5B6256}" dt="2023-02-20T15:14:29.142" v="3735"/>
          <ac:spMkLst>
            <pc:docMk/>
            <pc:sldMk cId="1653915333" sldId="434"/>
            <ac:spMk id="7" creationId="{274850A6-8730-5373-753E-4BF269EFC54E}"/>
          </ac:spMkLst>
        </pc:spChg>
        <pc:spChg chg="del mod">
          <ac:chgData name="Jedreck Acquissa" userId="2c0a51b5-c593-469c-ad77-d17122690429" providerId="ADAL" clId="{C7F5CC39-BF92-4774-B0EB-68739C5B6256}" dt="2023-02-19T19:33:17.732" v="1255" actId="478"/>
          <ac:spMkLst>
            <pc:docMk/>
            <pc:sldMk cId="1653915333" sldId="434"/>
            <ac:spMk id="7" creationId="{28A4E38B-073B-53E2-F9A5-580FC5806240}"/>
          </ac:spMkLst>
        </pc:spChg>
        <pc:spChg chg="add mod">
          <ac:chgData name="Jedreck Acquissa" userId="2c0a51b5-c593-469c-ad77-d17122690429" providerId="ADAL" clId="{C7F5CC39-BF92-4774-B0EB-68739C5B6256}" dt="2023-02-20T15:14:29.142" v="3735"/>
          <ac:spMkLst>
            <pc:docMk/>
            <pc:sldMk cId="1653915333" sldId="434"/>
            <ac:spMk id="11" creationId="{060078C2-8354-300E-163E-B6AC6AD02164}"/>
          </ac:spMkLst>
        </pc:spChg>
        <pc:spChg chg="del mod">
          <ac:chgData name="Jedreck Acquissa" userId="2c0a51b5-c593-469c-ad77-d17122690429" providerId="ADAL" clId="{C7F5CC39-BF92-4774-B0EB-68739C5B6256}" dt="2023-02-19T19:33:17.732" v="1255" actId="478"/>
          <ac:spMkLst>
            <pc:docMk/>
            <pc:sldMk cId="1653915333" sldId="434"/>
            <ac:spMk id="11" creationId="{53CD2394-4AF1-16DD-DA48-A23EFAB3322B}"/>
          </ac:spMkLst>
        </pc:spChg>
        <pc:spChg chg="del mod">
          <ac:chgData name="Jedreck Acquissa" userId="2c0a51b5-c593-469c-ad77-d17122690429" providerId="ADAL" clId="{C7F5CC39-BF92-4774-B0EB-68739C5B6256}" dt="2023-02-19T19:33:17.732" v="1255" actId="478"/>
          <ac:spMkLst>
            <pc:docMk/>
            <pc:sldMk cId="1653915333" sldId="434"/>
            <ac:spMk id="12" creationId="{71060ADB-0EAD-A015-9EE8-6440230823C0}"/>
          </ac:spMkLst>
        </pc:spChg>
        <pc:spChg chg="add del mod">
          <ac:chgData name="Jedreck Acquissa" userId="2c0a51b5-c593-469c-ad77-d17122690429" providerId="ADAL" clId="{C7F5CC39-BF92-4774-B0EB-68739C5B6256}" dt="2023-03-06T07:06:18.408" v="5417"/>
          <ac:spMkLst>
            <pc:docMk/>
            <pc:sldMk cId="1653915333" sldId="434"/>
            <ac:spMk id="12" creationId="{C956FACA-A37E-D161-F33D-0904AF84786C}"/>
          </ac:spMkLst>
        </pc:spChg>
        <pc:spChg chg="add del mod">
          <ac:chgData name="Jedreck Acquissa" userId="2c0a51b5-c593-469c-ad77-d17122690429" providerId="ADAL" clId="{C7F5CC39-BF92-4774-B0EB-68739C5B6256}" dt="2023-03-06T07:06:18.408" v="5417"/>
          <ac:spMkLst>
            <pc:docMk/>
            <pc:sldMk cId="1653915333" sldId="434"/>
            <ac:spMk id="14" creationId="{07644912-A285-DFEB-5758-D94205E19EE3}"/>
          </ac:spMkLst>
        </pc:spChg>
        <pc:spChg chg="del mod">
          <ac:chgData name="Jedreck Acquissa" userId="2c0a51b5-c593-469c-ad77-d17122690429" providerId="ADAL" clId="{C7F5CC39-BF92-4774-B0EB-68739C5B6256}" dt="2023-02-19T19:30:18.886" v="1243" actId="478"/>
          <ac:spMkLst>
            <pc:docMk/>
            <pc:sldMk cId="1653915333" sldId="434"/>
            <ac:spMk id="14" creationId="{871A47F6-F028-4A07-4D69-EAAF25AAA86D}"/>
          </ac:spMkLst>
        </pc:spChg>
        <pc:spChg chg="del mod">
          <ac:chgData name="Jedreck Acquissa" userId="2c0a51b5-c593-469c-ad77-d17122690429" providerId="ADAL" clId="{C7F5CC39-BF92-4774-B0EB-68739C5B6256}" dt="2023-02-19T19:33:17.732" v="1255" actId="478"/>
          <ac:spMkLst>
            <pc:docMk/>
            <pc:sldMk cId="1653915333" sldId="434"/>
            <ac:spMk id="15" creationId="{5124492C-4989-24A2-58DD-2164D5986868}"/>
          </ac:spMkLst>
        </pc:spChg>
        <pc:spChg chg="add del mod">
          <ac:chgData name="Jedreck Acquissa" userId="2c0a51b5-c593-469c-ad77-d17122690429" providerId="ADAL" clId="{C7F5CC39-BF92-4774-B0EB-68739C5B6256}" dt="2023-03-06T07:06:25.888" v="5419"/>
          <ac:spMkLst>
            <pc:docMk/>
            <pc:sldMk cId="1653915333" sldId="434"/>
            <ac:spMk id="15" creationId="{854A9186-F64F-DD49-9D3B-A2DBEDCE11FA}"/>
          </ac:spMkLst>
        </pc:spChg>
        <pc:spChg chg="add del mod">
          <ac:chgData name="Jedreck Acquissa" userId="2c0a51b5-c593-469c-ad77-d17122690429" providerId="ADAL" clId="{C7F5CC39-BF92-4774-B0EB-68739C5B6256}" dt="2023-03-06T07:06:25.888" v="5419"/>
          <ac:spMkLst>
            <pc:docMk/>
            <pc:sldMk cId="1653915333" sldId="434"/>
            <ac:spMk id="17" creationId="{81A62942-33BE-86BC-5DB4-DCEDDCBCAA6A}"/>
          </ac:spMkLst>
        </pc:spChg>
        <pc:spChg chg="del mod">
          <ac:chgData name="Jedreck Acquissa" userId="2c0a51b5-c593-469c-ad77-d17122690429" providerId="ADAL" clId="{C7F5CC39-BF92-4774-B0EB-68739C5B6256}" dt="2023-02-19T19:33:17.732" v="1255" actId="478"/>
          <ac:spMkLst>
            <pc:docMk/>
            <pc:sldMk cId="1653915333" sldId="434"/>
            <ac:spMk id="17" creationId="{DA42FB6C-139D-A07D-60F2-CF73CBEF2AC6}"/>
          </ac:spMkLst>
        </pc:spChg>
        <pc:spChg chg="del mod">
          <ac:chgData name="Jedreck Acquissa" userId="2c0a51b5-c593-469c-ad77-d17122690429" providerId="ADAL" clId="{C7F5CC39-BF92-4774-B0EB-68739C5B6256}" dt="2023-02-19T19:33:17.732" v="1255" actId="478"/>
          <ac:spMkLst>
            <pc:docMk/>
            <pc:sldMk cId="1653915333" sldId="434"/>
            <ac:spMk id="18" creationId="{736A5CC9-58D5-927A-35D9-47AEDD455525}"/>
          </ac:spMkLst>
        </pc:spChg>
        <pc:spChg chg="add del mod">
          <ac:chgData name="Jedreck Acquissa" userId="2c0a51b5-c593-469c-ad77-d17122690429" providerId="ADAL" clId="{C7F5CC39-BF92-4774-B0EB-68739C5B6256}" dt="2023-03-06T07:06:25.888" v="5419"/>
          <ac:spMkLst>
            <pc:docMk/>
            <pc:sldMk cId="1653915333" sldId="434"/>
            <ac:spMk id="18" creationId="{97287257-3484-B230-B2FC-1DC9D1F36C18}"/>
          </ac:spMkLst>
        </pc:spChg>
        <pc:spChg chg="add del mod">
          <ac:chgData name="Jedreck Acquissa" userId="2c0a51b5-c593-469c-ad77-d17122690429" providerId="ADAL" clId="{C7F5CC39-BF92-4774-B0EB-68739C5B6256}" dt="2023-03-06T07:05:54.874" v="5407" actId="478"/>
          <ac:spMkLst>
            <pc:docMk/>
            <pc:sldMk cId="1653915333" sldId="434"/>
            <ac:spMk id="20" creationId="{08255451-4CFF-EA0E-74B3-9D778A4D0D11}"/>
          </ac:spMkLst>
        </pc:spChg>
        <pc:spChg chg="add del mod">
          <ac:chgData name="Jedreck Acquissa" userId="2c0a51b5-c593-469c-ad77-d17122690429" providerId="ADAL" clId="{C7F5CC39-BF92-4774-B0EB-68739C5B6256}" dt="2023-03-06T07:05:56.839" v="5410" actId="478"/>
          <ac:spMkLst>
            <pc:docMk/>
            <pc:sldMk cId="1653915333" sldId="434"/>
            <ac:spMk id="21" creationId="{607E35CF-5180-822E-2BD2-8134007DA27C}"/>
          </ac:spMkLst>
        </pc:spChg>
        <pc:spChg chg="add del mod">
          <ac:chgData name="Jedreck Acquissa" userId="2c0a51b5-c593-469c-ad77-d17122690429" providerId="ADAL" clId="{C7F5CC39-BF92-4774-B0EB-68739C5B6256}" dt="2023-03-06T07:06:00.112" v="5412" actId="478"/>
          <ac:spMkLst>
            <pc:docMk/>
            <pc:sldMk cId="1653915333" sldId="434"/>
            <ac:spMk id="23" creationId="{9DB2F14A-D788-0D62-BD9B-3E9EC082A779}"/>
          </ac:spMkLst>
        </pc:spChg>
        <pc:spChg chg="add del mod">
          <ac:chgData name="Jedreck Acquissa" userId="2c0a51b5-c593-469c-ad77-d17122690429" providerId="ADAL" clId="{C7F5CC39-BF92-4774-B0EB-68739C5B6256}" dt="2023-03-06T07:06:00.548" v="5413" actId="478"/>
          <ac:spMkLst>
            <pc:docMk/>
            <pc:sldMk cId="1653915333" sldId="434"/>
            <ac:spMk id="24" creationId="{1B5369E1-C283-FD07-1665-8A72D4F5D6C7}"/>
          </ac:spMkLst>
        </pc:spChg>
        <pc:spChg chg="add del mod">
          <ac:chgData name="Jedreck Acquissa" userId="2c0a51b5-c593-469c-ad77-d17122690429" providerId="ADAL" clId="{C7F5CC39-BF92-4774-B0EB-68739C5B6256}" dt="2023-03-06T07:05:55.536" v="5408" actId="478"/>
          <ac:spMkLst>
            <pc:docMk/>
            <pc:sldMk cId="1653915333" sldId="434"/>
            <ac:spMk id="25" creationId="{64544F40-4731-A730-F7CB-90FCE5FF7E0D}"/>
          </ac:spMkLst>
        </pc:spChg>
        <pc:spChg chg="add del mod">
          <ac:chgData name="Jedreck Acquissa" userId="2c0a51b5-c593-469c-ad77-d17122690429" providerId="ADAL" clId="{C7F5CC39-BF92-4774-B0EB-68739C5B6256}" dt="2023-03-06T07:05:58.894" v="5411" actId="478"/>
          <ac:spMkLst>
            <pc:docMk/>
            <pc:sldMk cId="1653915333" sldId="434"/>
            <ac:spMk id="26" creationId="{B55C99AB-FC10-7F75-C822-87E4DD83978C}"/>
          </ac:spMkLst>
        </pc:spChg>
        <pc:spChg chg="add del mod">
          <ac:chgData name="Jedreck Acquissa" userId="2c0a51b5-c593-469c-ad77-d17122690429" providerId="ADAL" clId="{C7F5CC39-BF92-4774-B0EB-68739C5B6256}" dt="2023-03-06T07:05:56.267" v="5409" actId="478"/>
          <ac:spMkLst>
            <pc:docMk/>
            <pc:sldMk cId="1653915333" sldId="434"/>
            <ac:spMk id="27" creationId="{0F593551-2033-72D4-6364-88D2857868B8}"/>
          </ac:spMkLst>
        </pc:spChg>
        <pc:spChg chg="add del mod">
          <ac:chgData name="Jedreck Acquissa" userId="2c0a51b5-c593-469c-ad77-d17122690429" providerId="ADAL" clId="{C7F5CC39-BF92-4774-B0EB-68739C5B6256}" dt="2023-03-06T07:06:25.888" v="5419"/>
          <ac:spMkLst>
            <pc:docMk/>
            <pc:sldMk cId="1653915333" sldId="434"/>
            <ac:spMk id="28" creationId="{49D1646B-98F0-9145-6561-972D83702663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653915333" sldId="434"/>
            <ac:spMk id="28" creationId="{EB190A28-EDA3-DAFE-29CB-C6D9A37542B7}"/>
          </ac:spMkLst>
        </pc:spChg>
        <pc:spChg chg="del">
          <ac:chgData name="Jedreck Acquissa" userId="2c0a51b5-c593-469c-ad77-d17122690429" providerId="ADAL" clId="{C7F5CC39-BF92-4774-B0EB-68739C5B6256}" dt="2023-02-19T19:37:48.797" v="1280"/>
          <ac:spMkLst>
            <pc:docMk/>
            <pc:sldMk cId="1653915333" sldId="434"/>
            <ac:spMk id="29" creationId="{59DF63A4-071C-BF48-A63A-AAE67499C03C}"/>
          </ac:spMkLst>
        </pc:spChg>
        <pc:spChg chg="add mod">
          <ac:chgData name="Jedreck Acquissa" userId="2c0a51b5-c593-469c-ad77-d17122690429" providerId="ADAL" clId="{C7F5CC39-BF92-4774-B0EB-68739C5B6256}" dt="2023-03-06T07:06:50.072" v="5423" actId="1076"/>
          <ac:spMkLst>
            <pc:docMk/>
            <pc:sldMk cId="1653915333" sldId="434"/>
            <ac:spMk id="29" creationId="{F9EEE87C-B2A8-DC57-D81C-0DE52FC02A02}"/>
          </ac:spMkLst>
        </pc:spChg>
        <pc:spChg chg="del mod">
          <ac:chgData name="Jedreck Acquissa" userId="2c0a51b5-c593-469c-ad77-d17122690429" providerId="ADAL" clId="{C7F5CC39-BF92-4774-B0EB-68739C5B6256}" dt="2023-02-20T15:10:49.090" v="3696" actId="478"/>
          <ac:spMkLst>
            <pc:docMk/>
            <pc:sldMk cId="1653915333" sldId="434"/>
            <ac:spMk id="30" creationId="{428777F6-E278-5063-9BAD-E3494266A725}"/>
          </ac:spMkLst>
        </pc:spChg>
        <pc:spChg chg="add mod">
          <ac:chgData name="Jedreck Acquissa" userId="2c0a51b5-c593-469c-ad77-d17122690429" providerId="ADAL" clId="{C7F5CC39-BF92-4774-B0EB-68739C5B6256}" dt="2023-03-06T07:06:50.072" v="5423" actId="1076"/>
          <ac:spMkLst>
            <pc:docMk/>
            <pc:sldMk cId="1653915333" sldId="434"/>
            <ac:spMk id="30" creationId="{6FA049EA-C126-CC5B-4B37-CB3A6DC18FA7}"/>
          </ac:spMkLst>
        </pc:spChg>
        <pc:spChg chg="add mod">
          <ac:chgData name="Jedreck Acquissa" userId="2c0a51b5-c593-469c-ad77-d17122690429" providerId="ADAL" clId="{C7F5CC39-BF92-4774-B0EB-68739C5B6256}" dt="2023-02-19T19:44:53.516" v="1329" actId="1076"/>
          <ac:spMkLst>
            <pc:docMk/>
            <pc:sldMk cId="1653915333" sldId="434"/>
            <ac:spMk id="31" creationId="{59DAF980-6288-CE75-155E-1F2B487E93B4}"/>
          </ac:spMkLst>
        </pc:spChg>
        <pc:spChg chg="add mod">
          <ac:chgData name="Jedreck Acquissa" userId="2c0a51b5-c593-469c-ad77-d17122690429" providerId="ADAL" clId="{C7F5CC39-BF92-4774-B0EB-68739C5B6256}" dt="2023-02-19T19:44:53.516" v="1329" actId="1076"/>
          <ac:spMkLst>
            <pc:docMk/>
            <pc:sldMk cId="1653915333" sldId="434"/>
            <ac:spMk id="32" creationId="{3435ED0F-F3DE-06C8-4D0B-4651ACDB2E73}"/>
          </ac:spMkLst>
        </pc:spChg>
        <pc:spChg chg="add mod">
          <ac:chgData name="Jedreck Acquissa" userId="2c0a51b5-c593-469c-ad77-d17122690429" providerId="ADAL" clId="{C7F5CC39-BF92-4774-B0EB-68739C5B6256}" dt="2023-03-06T07:06:50.072" v="5423" actId="1076"/>
          <ac:spMkLst>
            <pc:docMk/>
            <pc:sldMk cId="1653915333" sldId="434"/>
            <ac:spMk id="33" creationId="{B476094B-A908-D8C3-E6F5-3F47BD749BF2}"/>
          </ac:spMkLst>
        </pc:spChg>
        <pc:spChg chg="add mod">
          <ac:chgData name="Jedreck Acquissa" userId="2c0a51b5-c593-469c-ad77-d17122690429" providerId="ADAL" clId="{C7F5CC39-BF92-4774-B0EB-68739C5B6256}" dt="2023-03-06T07:06:50.072" v="5423" actId="1076"/>
          <ac:spMkLst>
            <pc:docMk/>
            <pc:sldMk cId="1653915333" sldId="434"/>
            <ac:spMk id="34" creationId="{1338DB31-0E5F-DAD3-BEE9-28CAB273B263}"/>
          </ac:spMkLst>
        </pc:spChg>
        <pc:spChg chg="del">
          <ac:chgData name="Jedreck Acquissa" userId="2c0a51b5-c593-469c-ad77-d17122690429" providerId="ADAL" clId="{C7F5CC39-BF92-4774-B0EB-68739C5B6256}" dt="2023-02-19T19:29:47.310" v="1240" actId="478"/>
          <ac:spMkLst>
            <pc:docMk/>
            <pc:sldMk cId="1653915333" sldId="434"/>
            <ac:spMk id="53" creationId="{E099FCB1-3588-11B1-769C-F36704F68A8F}"/>
          </ac:spMkLst>
        </pc:spChg>
        <pc:spChg chg="del">
          <ac:chgData name="Jedreck Acquissa" userId="2c0a51b5-c593-469c-ad77-d17122690429" providerId="ADAL" clId="{C7F5CC39-BF92-4774-B0EB-68739C5B6256}" dt="2023-02-19T19:29:47.310" v="1240" actId="478"/>
          <ac:spMkLst>
            <pc:docMk/>
            <pc:sldMk cId="1653915333" sldId="434"/>
            <ac:spMk id="54" creationId="{3C94EDD6-A03F-2C41-756A-D362BF55F54C}"/>
          </ac:spMkLst>
        </pc:spChg>
        <pc:spChg chg="del">
          <ac:chgData name="Jedreck Acquissa" userId="2c0a51b5-c593-469c-ad77-d17122690429" providerId="ADAL" clId="{C7F5CC39-BF92-4774-B0EB-68739C5B6256}" dt="2023-02-19T19:29:47.310" v="1240" actId="478"/>
          <ac:spMkLst>
            <pc:docMk/>
            <pc:sldMk cId="1653915333" sldId="434"/>
            <ac:spMk id="55" creationId="{A71ECCEA-C710-406B-7D51-D09C8065E8F8}"/>
          </ac:spMkLst>
        </pc:spChg>
        <pc:spChg chg="del">
          <ac:chgData name="Jedreck Acquissa" userId="2c0a51b5-c593-469c-ad77-d17122690429" providerId="ADAL" clId="{C7F5CC39-BF92-4774-B0EB-68739C5B6256}" dt="2023-02-19T19:29:47.310" v="1240" actId="478"/>
          <ac:spMkLst>
            <pc:docMk/>
            <pc:sldMk cId="1653915333" sldId="434"/>
            <ac:spMk id="56" creationId="{B358A8C8-3054-199C-6E3B-653093DC2A89}"/>
          </ac:spMkLst>
        </pc:spChg>
        <pc:spChg chg="mod">
          <ac:chgData name="Jedreck Acquissa" userId="2c0a51b5-c593-469c-ad77-d17122690429" providerId="ADAL" clId="{C7F5CC39-BF92-4774-B0EB-68739C5B6256}" dt="2023-02-20T15:11:28.932" v="3699" actId="2711"/>
          <ac:spMkLst>
            <pc:docMk/>
            <pc:sldMk cId="1653915333" sldId="434"/>
            <ac:spMk id="78" creationId="{D46EFBC3-D1AC-F898-B58A-3644C46E823E}"/>
          </ac:spMkLst>
        </pc:spChg>
      </pc:sldChg>
      <pc:sldChg chg="addSp delSp modSp add mod modTransition modAnim">
        <pc:chgData name="Jedreck Acquissa" userId="2c0a51b5-c593-469c-ad77-d17122690429" providerId="ADAL" clId="{C7F5CC39-BF92-4774-B0EB-68739C5B6256}" dt="2023-03-06T07:10:16.765" v="5445" actId="170"/>
        <pc:sldMkLst>
          <pc:docMk/>
          <pc:sldMk cId="3734013610" sldId="435"/>
        </pc:sldMkLst>
        <pc:spChg chg="mod">
          <ac:chgData name="Jedreck Acquissa" userId="2c0a51b5-c593-469c-ad77-d17122690429" providerId="ADAL" clId="{C7F5CC39-BF92-4774-B0EB-68739C5B6256}" dt="2023-02-20T15:17:57.951" v="3772" actId="2711"/>
          <ac:spMkLst>
            <pc:docMk/>
            <pc:sldMk cId="3734013610" sldId="435"/>
            <ac:spMk id="2" creationId="{AD9DDAF0-4E00-09D4-A786-627FD2176EB9}"/>
          </ac:spMkLst>
        </pc:spChg>
        <pc:spChg chg="mod">
          <ac:chgData name="Jedreck Acquissa" userId="2c0a51b5-c593-469c-ad77-d17122690429" providerId="ADAL" clId="{C7F5CC39-BF92-4774-B0EB-68739C5B6256}" dt="2023-02-20T15:18:02.862" v="3773" actId="2711"/>
          <ac:spMkLst>
            <pc:docMk/>
            <pc:sldMk cId="3734013610" sldId="435"/>
            <ac:spMk id="5" creationId="{6CBBCE66-E7E7-924E-E9CA-4AF66A7A1870}"/>
          </ac:spMkLst>
        </pc:spChg>
        <pc:spChg chg="mod">
          <ac:chgData name="Jedreck Acquissa" userId="2c0a51b5-c593-469c-ad77-d17122690429" providerId="ADAL" clId="{C7F5CC39-BF92-4774-B0EB-68739C5B6256}" dt="2023-02-19T19:51:33.916" v="1347"/>
          <ac:spMkLst>
            <pc:docMk/>
            <pc:sldMk cId="3734013610" sldId="435"/>
            <ac:spMk id="11" creationId="{FDDF3DC0-27D8-B011-87FF-EF8FD552198B}"/>
          </ac:spMkLst>
        </pc:spChg>
        <pc:spChg chg="del">
          <ac:chgData name="Jedreck Acquissa" userId="2c0a51b5-c593-469c-ad77-d17122690429" providerId="ADAL" clId="{C7F5CC39-BF92-4774-B0EB-68739C5B6256}" dt="2023-02-20T15:14:33.337" v="3736" actId="478"/>
          <ac:spMkLst>
            <pc:docMk/>
            <pc:sldMk cId="3734013610" sldId="435"/>
            <ac:spMk id="12" creationId="{3B0A378E-929C-BDF0-08F5-A353056DACE3}"/>
          </ac:spMkLst>
        </pc:spChg>
        <pc:spChg chg="add mod">
          <ac:chgData name="Jedreck Acquissa" userId="2c0a51b5-c593-469c-ad77-d17122690429" providerId="ADAL" clId="{C7F5CC39-BF92-4774-B0EB-68739C5B6256}" dt="2023-02-20T15:14:35.099" v="3738"/>
          <ac:spMkLst>
            <pc:docMk/>
            <pc:sldMk cId="3734013610" sldId="435"/>
            <ac:spMk id="14" creationId="{1452C23B-1F82-14D9-80E9-D8ED78FECD44}"/>
          </ac:spMkLst>
        </pc:spChg>
        <pc:spChg chg="add del">
          <ac:chgData name="Jedreck Acquissa" userId="2c0a51b5-c593-469c-ad77-d17122690429" providerId="ADAL" clId="{C7F5CC39-BF92-4774-B0EB-68739C5B6256}" dt="2023-02-19T19:57:12.363" v="1400" actId="22"/>
          <ac:spMkLst>
            <pc:docMk/>
            <pc:sldMk cId="3734013610" sldId="435"/>
            <ac:spMk id="14" creationId="{3F68BA4A-9287-FFD5-24B0-1337B6ECB9C9}"/>
          </ac:spMkLst>
        </pc:spChg>
        <pc:spChg chg="add mod">
          <ac:chgData name="Jedreck Acquissa" userId="2c0a51b5-c593-469c-ad77-d17122690429" providerId="ADAL" clId="{C7F5CC39-BF92-4774-B0EB-68739C5B6256}" dt="2023-02-20T15:14:35.099" v="3738"/>
          <ac:spMkLst>
            <pc:docMk/>
            <pc:sldMk cId="3734013610" sldId="435"/>
            <ac:spMk id="15" creationId="{233B3596-0B10-569B-8BB0-F8F57261E853}"/>
          </ac:spMkLst>
        </pc:spChg>
        <pc:spChg chg="del">
          <ac:chgData name="Jedreck Acquissa" userId="2c0a51b5-c593-469c-ad77-d17122690429" providerId="ADAL" clId="{C7F5CC39-BF92-4774-B0EB-68739C5B6256}" dt="2023-02-20T15:14:34.291" v="3737" actId="478"/>
          <ac:spMkLst>
            <pc:docMk/>
            <pc:sldMk cId="3734013610" sldId="435"/>
            <ac:spMk id="30" creationId="{428777F6-E278-5063-9BAD-E3494266A725}"/>
          </ac:spMkLst>
        </pc:spChg>
        <pc:grpChg chg="add mod">
          <ac:chgData name="Jedreck Acquissa" userId="2c0a51b5-c593-469c-ad77-d17122690429" providerId="ADAL" clId="{C7F5CC39-BF92-4774-B0EB-68739C5B6256}" dt="2023-02-19T19:52:04.590" v="1355" actId="1076"/>
          <ac:grpSpMkLst>
            <pc:docMk/>
            <pc:sldMk cId="3734013610" sldId="435"/>
            <ac:grpSpMk id="3" creationId="{73657D4E-276D-7BB7-BF90-C97B2129DBE1}"/>
          </ac:grpSpMkLst>
        </pc:grpChg>
        <pc:grpChg chg="mod ord">
          <ac:chgData name="Jedreck Acquissa" userId="2c0a51b5-c593-469c-ad77-d17122690429" providerId="ADAL" clId="{C7F5CC39-BF92-4774-B0EB-68739C5B6256}" dt="2023-03-06T07:10:16.765" v="5445" actId="170"/>
          <ac:grpSpMkLst>
            <pc:docMk/>
            <pc:sldMk cId="3734013610" sldId="435"/>
            <ac:grpSpMk id="70" creationId="{5B6DC73A-8ACD-5057-8256-6F20D461E8D0}"/>
          </ac:grpSpMkLst>
        </pc:grpChg>
        <pc:cxnChg chg="mod">
          <ac:chgData name="Jedreck Acquissa" userId="2c0a51b5-c593-469c-ad77-d17122690429" providerId="ADAL" clId="{C7F5CC39-BF92-4774-B0EB-68739C5B6256}" dt="2023-02-19T19:51:33.916" v="1347"/>
          <ac:cxnSpMkLst>
            <pc:docMk/>
            <pc:sldMk cId="3734013610" sldId="435"/>
            <ac:cxnSpMk id="4" creationId="{6FA85BD7-E7D8-6091-4812-98302932B3A9}"/>
          </ac:cxnSpMkLst>
        </pc:cxnChg>
        <pc:cxnChg chg="mod">
          <ac:chgData name="Jedreck Acquissa" userId="2c0a51b5-c593-469c-ad77-d17122690429" providerId="ADAL" clId="{C7F5CC39-BF92-4774-B0EB-68739C5B6256}" dt="2023-02-19T19:51:33.916" v="1347"/>
          <ac:cxnSpMkLst>
            <pc:docMk/>
            <pc:sldMk cId="3734013610" sldId="435"/>
            <ac:cxnSpMk id="6" creationId="{8166D0B8-2A84-71C0-16B6-EBF44D7E5638}"/>
          </ac:cxnSpMkLst>
        </pc:cxnChg>
        <pc:cxnChg chg="mod">
          <ac:chgData name="Jedreck Acquissa" userId="2c0a51b5-c593-469c-ad77-d17122690429" providerId="ADAL" clId="{C7F5CC39-BF92-4774-B0EB-68739C5B6256}" dt="2023-02-19T19:51:33.916" v="1347"/>
          <ac:cxnSpMkLst>
            <pc:docMk/>
            <pc:sldMk cId="3734013610" sldId="435"/>
            <ac:cxnSpMk id="7" creationId="{C8B50EC0-3196-1F1B-FDA1-BA8BF0AE76DE}"/>
          </ac:cxnSpMkLst>
        </pc:cxnChg>
      </pc:sldChg>
      <pc:sldChg chg="addSp delSp modSp add mod modTransition modAnim">
        <pc:chgData name="Jedreck Acquissa" userId="2c0a51b5-c593-469c-ad77-d17122690429" providerId="ADAL" clId="{C7F5CC39-BF92-4774-B0EB-68739C5B6256}" dt="2023-02-20T15:18:23.208" v="3777" actId="170"/>
        <pc:sldMkLst>
          <pc:docMk/>
          <pc:sldMk cId="313482248" sldId="436"/>
        </pc:sldMkLst>
        <pc:spChg chg="del">
          <ac:chgData name="Jedreck Acquissa" userId="2c0a51b5-c593-469c-ad77-d17122690429" providerId="ADAL" clId="{C7F5CC39-BF92-4774-B0EB-68739C5B6256}" dt="2023-02-20T15:14:38.453" v="3739" actId="478"/>
          <ac:spMkLst>
            <pc:docMk/>
            <pc:sldMk cId="313482248" sldId="436"/>
            <ac:spMk id="2" creationId="{631D3C39-1E5D-3334-FDB6-C05C8D02B938}"/>
          </ac:spMkLst>
        </pc:spChg>
        <pc:spChg chg="del mod">
          <ac:chgData name="Jedreck Acquissa" userId="2c0a51b5-c593-469c-ad77-d17122690429" providerId="ADAL" clId="{C7F5CC39-BF92-4774-B0EB-68739C5B6256}" dt="2023-02-19T20:01:07.125" v="1430" actId="478"/>
          <ac:spMkLst>
            <pc:docMk/>
            <pc:sldMk cId="313482248" sldId="436"/>
            <ac:spMk id="2" creationId="{AD9DDAF0-4E00-09D4-A786-627FD2176EB9}"/>
          </ac:spMkLst>
        </pc:spChg>
        <pc:spChg chg="add mod">
          <ac:chgData name="Jedreck Acquissa" userId="2c0a51b5-c593-469c-ad77-d17122690429" providerId="ADAL" clId="{C7F5CC39-BF92-4774-B0EB-68739C5B6256}" dt="2023-02-20T15:14:40.712" v="3741"/>
          <ac:spMkLst>
            <pc:docMk/>
            <pc:sldMk cId="313482248" sldId="436"/>
            <ac:spMk id="3" creationId="{414ADE50-3CED-1881-363F-D2887A0FECE4}"/>
          </ac:spMkLst>
        </pc:spChg>
        <pc:spChg chg="add mod">
          <ac:chgData name="Jedreck Acquissa" userId="2c0a51b5-c593-469c-ad77-d17122690429" providerId="ADAL" clId="{C7F5CC39-BF92-4774-B0EB-68739C5B6256}" dt="2023-02-20T15:14:40.712" v="3741"/>
          <ac:spMkLst>
            <pc:docMk/>
            <pc:sldMk cId="313482248" sldId="436"/>
            <ac:spMk id="4" creationId="{79D314A8-2C38-8C04-48A6-334D213D306A}"/>
          </ac:spMkLst>
        </pc:spChg>
        <pc:spChg chg="mod">
          <ac:chgData name="Jedreck Acquissa" userId="2c0a51b5-c593-469c-ad77-d17122690429" providerId="ADAL" clId="{C7F5CC39-BF92-4774-B0EB-68739C5B6256}" dt="2023-02-20T15:18:11.377" v="3774" actId="2711"/>
          <ac:spMkLst>
            <pc:docMk/>
            <pc:sldMk cId="313482248" sldId="436"/>
            <ac:spMk id="5" creationId="{6CBBCE66-E7E7-924E-E9CA-4AF66A7A1870}"/>
          </ac:spMkLst>
        </pc:spChg>
        <pc:spChg chg="mod">
          <ac:chgData name="Jedreck Acquissa" userId="2c0a51b5-c593-469c-ad77-d17122690429" providerId="ADAL" clId="{C7F5CC39-BF92-4774-B0EB-68739C5B6256}" dt="2023-02-19T20:01:46.041" v="1436"/>
          <ac:spMkLst>
            <pc:docMk/>
            <pc:sldMk cId="313482248" sldId="436"/>
            <ac:spMk id="17" creationId="{D3900D30-2820-35D3-1570-A5EAC407063D}"/>
          </ac:spMkLst>
        </pc:spChg>
        <pc:spChg chg="del">
          <ac:chgData name="Jedreck Acquissa" userId="2c0a51b5-c593-469c-ad77-d17122690429" providerId="ADAL" clId="{C7F5CC39-BF92-4774-B0EB-68739C5B6256}" dt="2023-02-19T20:01:04.502" v="1427" actId="478"/>
          <ac:spMkLst>
            <pc:docMk/>
            <pc:sldMk cId="313482248" sldId="436"/>
            <ac:spMk id="20" creationId="{08255451-4CFF-EA0E-74B3-9D778A4D0D11}"/>
          </ac:spMkLst>
        </pc:spChg>
        <pc:spChg chg="del">
          <ac:chgData name="Jedreck Acquissa" userId="2c0a51b5-c593-469c-ad77-d17122690429" providerId="ADAL" clId="{C7F5CC39-BF92-4774-B0EB-68739C5B6256}" dt="2023-02-19T20:01:08.124" v="1431" actId="478"/>
          <ac:spMkLst>
            <pc:docMk/>
            <pc:sldMk cId="313482248" sldId="436"/>
            <ac:spMk id="21" creationId="{607E35CF-5180-822E-2BD2-8134007DA27C}"/>
          </ac:spMkLst>
        </pc:spChg>
        <pc:spChg chg="del">
          <ac:chgData name="Jedreck Acquissa" userId="2c0a51b5-c593-469c-ad77-d17122690429" providerId="ADAL" clId="{C7F5CC39-BF92-4774-B0EB-68739C5B6256}" dt="2023-02-19T20:01:11.546" v="1432" actId="478"/>
          <ac:spMkLst>
            <pc:docMk/>
            <pc:sldMk cId="313482248" sldId="436"/>
            <ac:spMk id="23" creationId="{9DB2F14A-D788-0D62-BD9B-3E9EC082A779}"/>
          </ac:spMkLst>
        </pc:spChg>
        <pc:spChg chg="del">
          <ac:chgData name="Jedreck Acquissa" userId="2c0a51b5-c593-469c-ad77-d17122690429" providerId="ADAL" clId="{C7F5CC39-BF92-4774-B0EB-68739C5B6256}" dt="2023-02-19T20:01:12.789" v="1433" actId="478"/>
          <ac:spMkLst>
            <pc:docMk/>
            <pc:sldMk cId="313482248" sldId="436"/>
            <ac:spMk id="24" creationId="{1B5369E1-C283-FD07-1665-8A72D4F5D6C7}"/>
          </ac:spMkLst>
        </pc:spChg>
        <pc:spChg chg="del">
          <ac:chgData name="Jedreck Acquissa" userId="2c0a51b5-c593-469c-ad77-d17122690429" providerId="ADAL" clId="{C7F5CC39-BF92-4774-B0EB-68739C5B6256}" dt="2023-02-19T20:01:03.525" v="1425" actId="478"/>
          <ac:spMkLst>
            <pc:docMk/>
            <pc:sldMk cId="313482248" sldId="436"/>
            <ac:spMk id="25" creationId="{64544F40-4731-A730-F7CB-90FCE5FF7E0D}"/>
          </ac:spMkLst>
        </pc:spChg>
        <pc:spChg chg="del">
          <ac:chgData name="Jedreck Acquissa" userId="2c0a51b5-c593-469c-ad77-d17122690429" providerId="ADAL" clId="{C7F5CC39-BF92-4774-B0EB-68739C5B6256}" dt="2023-02-19T20:01:05.331" v="1428" actId="478"/>
          <ac:spMkLst>
            <pc:docMk/>
            <pc:sldMk cId="313482248" sldId="436"/>
            <ac:spMk id="26" creationId="{B55C99AB-FC10-7F75-C822-87E4DD83978C}"/>
          </ac:spMkLst>
        </pc:spChg>
        <pc:spChg chg="del">
          <ac:chgData name="Jedreck Acquissa" userId="2c0a51b5-c593-469c-ad77-d17122690429" providerId="ADAL" clId="{C7F5CC39-BF92-4774-B0EB-68739C5B6256}" dt="2023-02-19T20:01:04.045" v="1426" actId="478"/>
          <ac:spMkLst>
            <pc:docMk/>
            <pc:sldMk cId="313482248" sldId="436"/>
            <ac:spMk id="27" creationId="{0F593551-2033-72D4-6364-88D2857868B8}"/>
          </ac:spMkLst>
        </pc:spChg>
        <pc:spChg chg="del">
          <ac:chgData name="Jedreck Acquissa" userId="2c0a51b5-c593-469c-ad77-d17122690429" providerId="ADAL" clId="{C7F5CC39-BF92-4774-B0EB-68739C5B6256}" dt="2023-02-20T15:14:39.721" v="3740" actId="478"/>
          <ac:spMkLst>
            <pc:docMk/>
            <pc:sldMk cId="313482248" sldId="436"/>
            <ac:spMk id="30" creationId="{428777F6-E278-5063-9BAD-E3494266A725}"/>
          </ac:spMkLst>
        </pc:spChg>
        <pc:spChg chg="mod">
          <ac:chgData name="Jedreck Acquissa" userId="2c0a51b5-c593-469c-ad77-d17122690429" providerId="ADAL" clId="{C7F5CC39-BF92-4774-B0EB-68739C5B6256}" dt="2023-02-19T20:01:30.848" v="1435" actId="1076"/>
          <ac:spMkLst>
            <pc:docMk/>
            <pc:sldMk cId="313482248" sldId="436"/>
            <ac:spMk id="31" creationId="{59DAF980-6288-CE75-155E-1F2B487E93B4}"/>
          </ac:spMkLst>
        </pc:spChg>
        <pc:spChg chg="mod">
          <ac:chgData name="Jedreck Acquissa" userId="2c0a51b5-c593-469c-ad77-d17122690429" providerId="ADAL" clId="{C7F5CC39-BF92-4774-B0EB-68739C5B6256}" dt="2023-02-19T20:01:59.176" v="1441" actId="1076"/>
          <ac:spMkLst>
            <pc:docMk/>
            <pc:sldMk cId="313482248" sldId="436"/>
            <ac:spMk id="32" creationId="{3435ED0F-F3DE-06C8-4D0B-4651ACDB2E73}"/>
          </ac:spMkLst>
        </pc:spChg>
        <pc:spChg chg="add mod">
          <ac:chgData name="Jedreck Acquissa" userId="2c0a51b5-c593-469c-ad77-d17122690429" providerId="ADAL" clId="{C7F5CC39-BF92-4774-B0EB-68739C5B6256}" dt="2023-02-19T20:07:42.191" v="1494" actId="164"/>
          <ac:spMkLst>
            <pc:docMk/>
            <pc:sldMk cId="313482248" sldId="436"/>
            <ac:spMk id="56" creationId="{0F7BF3C2-F16C-B89C-0392-7F30447FCA91}"/>
          </ac:spMkLst>
        </pc:spChg>
        <pc:spChg chg="add mod">
          <ac:chgData name="Jedreck Acquissa" userId="2c0a51b5-c593-469c-ad77-d17122690429" providerId="ADAL" clId="{C7F5CC39-BF92-4774-B0EB-68739C5B6256}" dt="2023-02-19T20:07:42.191" v="1494" actId="164"/>
          <ac:spMkLst>
            <pc:docMk/>
            <pc:sldMk cId="313482248" sldId="436"/>
            <ac:spMk id="57" creationId="{89D04012-55DB-2306-3B2D-B3B1D56F2DEE}"/>
          </ac:spMkLst>
        </pc:spChg>
        <pc:spChg chg="add mod">
          <ac:chgData name="Jedreck Acquissa" userId="2c0a51b5-c593-469c-ad77-d17122690429" providerId="ADAL" clId="{C7F5CC39-BF92-4774-B0EB-68739C5B6256}" dt="2023-02-19T20:07:42.191" v="1494" actId="164"/>
          <ac:spMkLst>
            <pc:docMk/>
            <pc:sldMk cId="313482248" sldId="436"/>
            <ac:spMk id="58" creationId="{BAB0B055-FB47-77A1-DB4B-C12BED5C7336}"/>
          </ac:spMkLst>
        </pc:spChg>
        <pc:spChg chg="add mod">
          <ac:chgData name="Jedreck Acquissa" userId="2c0a51b5-c593-469c-ad77-d17122690429" providerId="ADAL" clId="{C7F5CC39-BF92-4774-B0EB-68739C5B6256}" dt="2023-02-19T20:07:42.191" v="1494" actId="164"/>
          <ac:spMkLst>
            <pc:docMk/>
            <pc:sldMk cId="313482248" sldId="436"/>
            <ac:spMk id="59" creationId="{835510DB-EE54-9AF3-3B3B-1203A0D2C473}"/>
          </ac:spMkLst>
        </pc:spChg>
        <pc:spChg chg="add mod ord">
          <ac:chgData name="Jedreck Acquissa" userId="2c0a51b5-c593-469c-ad77-d17122690429" providerId="ADAL" clId="{C7F5CC39-BF92-4774-B0EB-68739C5B6256}" dt="2023-02-20T15:18:23.208" v="3777" actId="170"/>
          <ac:spMkLst>
            <pc:docMk/>
            <pc:sldMk cId="313482248" sldId="436"/>
            <ac:spMk id="61" creationId="{54CF6CF6-A837-E3AE-7FCB-25477F939FB9}"/>
          </ac:spMkLst>
        </pc:spChg>
        <pc:spChg chg="add mod">
          <ac:chgData name="Jedreck Acquissa" userId="2c0a51b5-c593-469c-ad77-d17122690429" providerId="ADAL" clId="{C7F5CC39-BF92-4774-B0EB-68739C5B6256}" dt="2023-02-19T20:18:09.486" v="1645" actId="1076"/>
          <ac:spMkLst>
            <pc:docMk/>
            <pc:sldMk cId="313482248" sldId="436"/>
            <ac:spMk id="62" creationId="{E0FD4B5F-78B6-3680-5B05-B95EA5F1182B}"/>
          </ac:spMkLst>
        </pc:spChg>
        <pc:grpChg chg="del">
          <ac:chgData name="Jedreck Acquissa" userId="2c0a51b5-c593-469c-ad77-d17122690429" providerId="ADAL" clId="{C7F5CC39-BF92-4774-B0EB-68739C5B6256}" dt="2023-02-19T19:59:01.957" v="1410" actId="478"/>
          <ac:grpSpMkLst>
            <pc:docMk/>
            <pc:sldMk cId="313482248" sldId="436"/>
            <ac:grpSpMk id="3" creationId="{73657D4E-276D-7BB7-BF90-C97B2129DBE1}"/>
          </ac:grpSpMkLst>
        </pc:grpChg>
        <pc:grpChg chg="add mod">
          <ac:chgData name="Jedreck Acquissa" userId="2c0a51b5-c593-469c-ad77-d17122690429" providerId="ADAL" clId="{C7F5CC39-BF92-4774-B0EB-68739C5B6256}" dt="2023-02-19T20:02:06.452" v="1442" actId="1076"/>
          <ac:grpSpMkLst>
            <pc:docMk/>
            <pc:sldMk cId="313482248" sldId="436"/>
            <ac:grpSpMk id="15" creationId="{7BF17E43-BED9-FD6F-2064-5B692D4FD2E7}"/>
          </ac:grpSpMkLst>
        </pc:grpChg>
        <pc:grpChg chg="add mod">
          <ac:chgData name="Jedreck Acquissa" userId="2c0a51b5-c593-469c-ad77-d17122690429" providerId="ADAL" clId="{C7F5CC39-BF92-4774-B0EB-68739C5B6256}" dt="2023-02-19T20:08:17.835" v="1506" actId="1076"/>
          <ac:grpSpMkLst>
            <pc:docMk/>
            <pc:sldMk cId="313482248" sldId="436"/>
            <ac:grpSpMk id="60" creationId="{6AF81D3A-E470-115E-34B7-8568760D6C64}"/>
          </ac:grpSpMkLst>
        </pc:grpChg>
        <pc:grpChg chg="mod">
          <ac:chgData name="Jedreck Acquissa" userId="2c0a51b5-c593-469c-ad77-d17122690429" providerId="ADAL" clId="{C7F5CC39-BF92-4774-B0EB-68739C5B6256}" dt="2023-02-19T20:00:48.954" v="1424" actId="688"/>
          <ac:grpSpMkLst>
            <pc:docMk/>
            <pc:sldMk cId="313482248" sldId="436"/>
            <ac:grpSpMk id="69" creationId="{D5149C02-5E13-78AF-B83B-7D9882FAEF27}"/>
          </ac:grpSpMkLst>
        </pc:grpChg>
        <pc:grpChg chg="mod">
          <ac:chgData name="Jedreck Acquissa" userId="2c0a51b5-c593-469c-ad77-d17122690429" providerId="ADAL" clId="{C7F5CC39-BF92-4774-B0EB-68739C5B6256}" dt="2023-02-19T20:03:12.552" v="1454" actId="1076"/>
          <ac:grpSpMkLst>
            <pc:docMk/>
            <pc:sldMk cId="313482248" sldId="436"/>
            <ac:grpSpMk id="70" creationId="{5B6DC73A-8ACD-5057-8256-6F20D461E8D0}"/>
          </ac:grpSpMkLst>
        </pc:grpChg>
        <pc:grpChg chg="mod">
          <ac:chgData name="Jedreck Acquissa" userId="2c0a51b5-c593-469c-ad77-d17122690429" providerId="ADAL" clId="{C7F5CC39-BF92-4774-B0EB-68739C5B6256}" dt="2023-02-19T20:00:25.305" v="1420" actId="1076"/>
          <ac:grpSpMkLst>
            <pc:docMk/>
            <pc:sldMk cId="313482248" sldId="436"/>
            <ac:grpSpMk id="71" creationId="{006C97D8-2072-FC33-61A9-E2ACEDB1D535}"/>
          </ac:grpSpMkLst>
        </pc:grpChg>
        <pc:cxnChg chg="mod">
          <ac:chgData name="Jedreck Acquissa" userId="2c0a51b5-c593-469c-ad77-d17122690429" providerId="ADAL" clId="{C7F5CC39-BF92-4774-B0EB-68739C5B6256}" dt="2023-02-19T20:02:19.547" v="1443" actId="14100"/>
          <ac:cxnSpMkLst>
            <pc:docMk/>
            <pc:sldMk cId="313482248" sldId="436"/>
            <ac:cxnSpMk id="8" creationId="{FE051CB1-D552-5113-2697-8E1288FA1CAF}"/>
          </ac:cxnSpMkLst>
        </pc:cxnChg>
        <pc:cxnChg chg="mod">
          <ac:chgData name="Jedreck Acquissa" userId="2c0a51b5-c593-469c-ad77-d17122690429" providerId="ADAL" clId="{C7F5CC39-BF92-4774-B0EB-68739C5B6256}" dt="2023-02-19T20:00:48.954" v="1424" actId="688"/>
          <ac:cxnSpMkLst>
            <pc:docMk/>
            <pc:sldMk cId="313482248" sldId="436"/>
            <ac:cxnSpMk id="9" creationId="{BA822118-07C9-B702-5CC9-AD0C251032AD}"/>
          </ac:cxnSpMkLst>
        </pc:cxnChg>
        <pc:cxnChg chg="mod">
          <ac:chgData name="Jedreck Acquissa" userId="2c0a51b5-c593-469c-ad77-d17122690429" providerId="ADAL" clId="{C7F5CC39-BF92-4774-B0EB-68739C5B6256}" dt="2023-02-19T20:01:46.041" v="1436"/>
          <ac:cxnSpMkLst>
            <pc:docMk/>
            <pc:sldMk cId="313482248" sldId="436"/>
            <ac:cxnSpMk id="18" creationId="{D94401A5-EE0F-9B2B-46E8-CF7702E1D47A}"/>
          </ac:cxnSpMkLst>
        </pc:cxnChg>
        <pc:cxnChg chg="mod">
          <ac:chgData name="Jedreck Acquissa" userId="2c0a51b5-c593-469c-ad77-d17122690429" providerId="ADAL" clId="{C7F5CC39-BF92-4774-B0EB-68739C5B6256}" dt="2023-02-19T20:01:46.041" v="1436"/>
          <ac:cxnSpMkLst>
            <pc:docMk/>
            <pc:sldMk cId="313482248" sldId="436"/>
            <ac:cxnSpMk id="28" creationId="{FEA8B310-70A3-D9E3-D842-44AF81129B57}"/>
          </ac:cxnSpMkLst>
        </pc:cxnChg>
        <pc:cxnChg chg="mod">
          <ac:chgData name="Jedreck Acquissa" userId="2c0a51b5-c593-469c-ad77-d17122690429" providerId="ADAL" clId="{C7F5CC39-BF92-4774-B0EB-68739C5B6256}" dt="2023-02-19T20:01:46.041" v="1436"/>
          <ac:cxnSpMkLst>
            <pc:docMk/>
            <pc:sldMk cId="313482248" sldId="436"/>
            <ac:cxnSpMk id="29" creationId="{D857336D-8B31-A4FB-A99A-C923CFE7FBDE}"/>
          </ac:cxnSpMkLst>
        </pc:cxnChg>
        <pc:cxnChg chg="add mod">
          <ac:chgData name="Jedreck Acquissa" userId="2c0a51b5-c593-469c-ad77-d17122690429" providerId="ADAL" clId="{C7F5CC39-BF92-4774-B0EB-68739C5B6256}" dt="2023-02-19T20:02:53.253" v="1453" actId="14100"/>
          <ac:cxnSpMkLst>
            <pc:docMk/>
            <pc:sldMk cId="313482248" sldId="436"/>
            <ac:cxnSpMk id="34" creationId="{3FD0E602-2192-41D0-1C22-704581F1A8F3}"/>
          </ac:cxnSpMkLst>
        </pc:cxnChg>
        <pc:cxnChg chg="add mod">
          <ac:chgData name="Jedreck Acquissa" userId="2c0a51b5-c593-469c-ad77-d17122690429" providerId="ADAL" clId="{C7F5CC39-BF92-4774-B0EB-68739C5B6256}" dt="2023-02-19T20:08:02.146" v="1504" actId="1076"/>
          <ac:cxnSpMkLst>
            <pc:docMk/>
            <pc:sldMk cId="313482248" sldId="436"/>
            <ac:cxnSpMk id="35" creationId="{81DDA251-3154-E555-4942-5BF130103FC8}"/>
          </ac:cxnSpMkLst>
        </pc:cxnChg>
        <pc:cxnChg chg="add mod">
          <ac:chgData name="Jedreck Acquissa" userId="2c0a51b5-c593-469c-ad77-d17122690429" providerId="ADAL" clId="{C7F5CC39-BF92-4774-B0EB-68739C5B6256}" dt="2023-02-19T20:04:05.101" v="1467" actId="14100"/>
          <ac:cxnSpMkLst>
            <pc:docMk/>
            <pc:sldMk cId="313482248" sldId="436"/>
            <ac:cxnSpMk id="46" creationId="{2184C878-0C24-C4A2-D43A-5E2A3FB6FDF8}"/>
          </ac:cxnSpMkLst>
        </pc:cxnChg>
        <pc:cxnChg chg="add mod">
          <ac:chgData name="Jedreck Acquissa" userId="2c0a51b5-c593-469c-ad77-d17122690429" providerId="ADAL" clId="{C7F5CC39-BF92-4774-B0EB-68739C5B6256}" dt="2023-02-19T20:07:57.435" v="1501" actId="1076"/>
          <ac:cxnSpMkLst>
            <pc:docMk/>
            <pc:sldMk cId="313482248" sldId="436"/>
            <ac:cxnSpMk id="51" creationId="{72CE7D78-DA57-6B03-9ECB-07D51C9623A2}"/>
          </ac:cxnSpMkLst>
        </pc:cxnChg>
      </pc:sldChg>
      <pc:sldChg chg="add del setBg">
        <pc:chgData name="Jedreck Acquissa" userId="2c0a51b5-c593-469c-ad77-d17122690429" providerId="ADAL" clId="{C7F5CC39-BF92-4774-B0EB-68739C5B6256}" dt="2023-02-19T19:57:18.414" v="1402"/>
        <pc:sldMkLst>
          <pc:docMk/>
          <pc:sldMk cId="2049164814" sldId="436"/>
        </pc:sldMkLst>
      </pc:sldChg>
      <pc:sldChg chg="addSp delSp modSp add mod">
        <pc:chgData name="Jedreck Acquissa" userId="2c0a51b5-c593-469c-ad77-d17122690429" providerId="ADAL" clId="{C7F5CC39-BF92-4774-B0EB-68739C5B6256}" dt="2023-03-05T19:34:26.550" v="5328" actId="1076"/>
        <pc:sldMkLst>
          <pc:docMk/>
          <pc:sldMk cId="1132394605" sldId="437"/>
        </pc:sldMkLst>
        <pc:spChg chg="add del mod">
          <ac:chgData name="Jedreck Acquissa" userId="2c0a51b5-c593-469c-ad77-d17122690429" providerId="ADAL" clId="{C7F5CC39-BF92-4774-B0EB-68739C5B6256}" dt="2023-02-19T20:10:30.910" v="1513" actId="478"/>
          <ac:spMkLst>
            <pc:docMk/>
            <pc:sldMk cId="1132394605" sldId="437"/>
            <ac:spMk id="2" creationId="{916E95B6-625D-A26B-87AB-4CB87376D5D8}"/>
          </ac:spMkLst>
        </pc:spChg>
        <pc:spChg chg="del">
          <ac:chgData name="Jedreck Acquissa" userId="2c0a51b5-c593-469c-ad77-d17122690429" providerId="ADAL" clId="{C7F5CC39-BF92-4774-B0EB-68739C5B6256}" dt="2023-02-20T15:14:48.755" v="3742" actId="478"/>
          <ac:spMkLst>
            <pc:docMk/>
            <pc:sldMk cId="1132394605" sldId="437"/>
            <ac:spMk id="2" creationId="{D1C39BA3-6A67-981E-5818-AA68C6DF86F6}"/>
          </ac:spMkLst>
        </pc:spChg>
        <pc:spChg chg="add mod">
          <ac:chgData name="Jedreck Acquissa" userId="2c0a51b5-c593-469c-ad77-d17122690429" providerId="ADAL" clId="{C7F5CC39-BF92-4774-B0EB-68739C5B6256}" dt="2023-02-20T15:18:36.915" v="3779" actId="2711"/>
          <ac:spMkLst>
            <pc:docMk/>
            <pc:sldMk cId="1132394605" sldId="437"/>
            <ac:spMk id="3" creationId="{6A34DC82-2CF5-79A1-2B83-7096BA3EB1EE}"/>
          </ac:spMkLst>
        </pc:spChg>
        <pc:spChg chg="add del mod ord">
          <ac:chgData name="Jedreck Acquissa" userId="2c0a51b5-c593-469c-ad77-d17122690429" providerId="ADAL" clId="{C7F5CC39-BF92-4774-B0EB-68739C5B6256}" dt="2023-02-20T15:14:51.368" v="3744" actId="478"/>
          <ac:spMkLst>
            <pc:docMk/>
            <pc:sldMk cId="1132394605" sldId="437"/>
            <ac:spMk id="4" creationId="{FF0A9541-3B3C-7918-5955-E7A8611979B2}"/>
          </ac:spMkLst>
        </pc:spChg>
        <pc:spChg chg="mod">
          <ac:chgData name="Jedreck Acquissa" userId="2c0a51b5-c593-469c-ad77-d17122690429" providerId="ADAL" clId="{C7F5CC39-BF92-4774-B0EB-68739C5B6256}" dt="2023-02-20T15:18:32.807" v="3778" actId="2711"/>
          <ac:spMkLst>
            <pc:docMk/>
            <pc:sldMk cId="1132394605" sldId="437"/>
            <ac:spMk id="5" creationId="{6CBBCE66-E7E7-924E-E9CA-4AF66A7A1870}"/>
          </ac:spMkLst>
        </pc:spChg>
        <pc:spChg chg="add mod">
          <ac:chgData name="Jedreck Acquissa" userId="2c0a51b5-c593-469c-ad77-d17122690429" providerId="ADAL" clId="{C7F5CC39-BF92-4774-B0EB-68739C5B6256}" dt="2023-02-20T15:14:56.244" v="3746"/>
          <ac:spMkLst>
            <pc:docMk/>
            <pc:sldMk cId="1132394605" sldId="437"/>
            <ac:spMk id="6" creationId="{95857F06-25AD-AF2A-7D83-5B84E615F7FF}"/>
          </ac:spMkLst>
        </pc:spChg>
        <pc:spChg chg="add mod">
          <ac:chgData name="Jedreck Acquissa" userId="2c0a51b5-c593-469c-ad77-d17122690429" providerId="ADAL" clId="{C7F5CC39-BF92-4774-B0EB-68739C5B6256}" dt="2023-02-20T15:14:56.244" v="3746"/>
          <ac:spMkLst>
            <pc:docMk/>
            <pc:sldMk cId="1132394605" sldId="437"/>
            <ac:spMk id="7" creationId="{EE68B2C8-08AF-3E9B-29B7-96BFD9ECB6BA}"/>
          </ac:spMkLst>
        </pc:spChg>
        <pc:spChg chg="mod">
          <ac:chgData name="Jedreck Acquissa" userId="2c0a51b5-c593-469c-ad77-d17122690429" providerId="ADAL" clId="{C7F5CC39-BF92-4774-B0EB-68739C5B6256}" dt="2023-02-20T22:09:41.075" v="4930"/>
          <ac:spMkLst>
            <pc:docMk/>
            <pc:sldMk cId="1132394605" sldId="437"/>
            <ac:spMk id="12" creationId="{FAE391CB-6284-5AD9-8811-47A6FFAAB384}"/>
          </ac:spMkLst>
        </pc:spChg>
        <pc:spChg chg="add mod">
          <ac:chgData name="Jedreck Acquissa" userId="2c0a51b5-c593-469c-ad77-d17122690429" providerId="ADAL" clId="{C7F5CC39-BF92-4774-B0EB-68739C5B6256}" dt="2023-02-20T22:12:17.667" v="4974" actId="1076"/>
          <ac:spMkLst>
            <pc:docMk/>
            <pc:sldMk cId="1132394605" sldId="437"/>
            <ac:spMk id="23" creationId="{C1E66E46-23C4-C83C-EB07-219246CACB64}"/>
          </ac:spMkLst>
        </pc:spChg>
        <pc:spChg chg="del">
          <ac:chgData name="Jedreck Acquissa" userId="2c0a51b5-c593-469c-ad77-d17122690429" providerId="ADAL" clId="{C7F5CC39-BF92-4774-B0EB-68739C5B6256}" dt="2023-02-20T15:14:55.210" v="3745" actId="478"/>
          <ac:spMkLst>
            <pc:docMk/>
            <pc:sldMk cId="1132394605" sldId="437"/>
            <ac:spMk id="30" creationId="{428777F6-E278-5063-9BAD-E3494266A725}"/>
          </ac:spMkLst>
        </pc:spChg>
        <pc:spChg chg="mod">
          <ac:chgData name="Jedreck Acquissa" userId="2c0a51b5-c593-469c-ad77-d17122690429" providerId="ADAL" clId="{C7F5CC39-BF92-4774-B0EB-68739C5B6256}" dt="2023-02-19T20:23:48.837" v="1646" actId="1076"/>
          <ac:spMkLst>
            <pc:docMk/>
            <pc:sldMk cId="1132394605" sldId="437"/>
            <ac:spMk id="31" creationId="{59DAF980-6288-CE75-155E-1F2B487E93B4}"/>
          </ac:spMkLst>
        </pc:spChg>
        <pc:spChg chg="mod">
          <ac:chgData name="Jedreck Acquissa" userId="2c0a51b5-c593-469c-ad77-d17122690429" providerId="ADAL" clId="{C7F5CC39-BF92-4774-B0EB-68739C5B6256}" dt="2023-02-19T20:23:48.837" v="1646" actId="1076"/>
          <ac:spMkLst>
            <pc:docMk/>
            <pc:sldMk cId="1132394605" sldId="437"/>
            <ac:spMk id="32" creationId="{3435ED0F-F3DE-06C8-4D0B-4651ACDB2E73}"/>
          </ac:spMkLst>
        </pc:spChg>
        <pc:grpChg chg="add del mod">
          <ac:chgData name="Jedreck Acquissa" userId="2c0a51b5-c593-469c-ad77-d17122690429" providerId="ADAL" clId="{C7F5CC39-BF92-4774-B0EB-68739C5B6256}" dt="2023-02-20T22:09:42.359" v="4931"/>
          <ac:grpSpMkLst>
            <pc:docMk/>
            <pc:sldMk cId="1132394605" sldId="437"/>
            <ac:grpSpMk id="11" creationId="{63193912-899D-E3E2-82CC-B7D8748E4E66}"/>
          </ac:grpSpMkLst>
        </pc:grpChg>
        <pc:grpChg chg="mod">
          <ac:chgData name="Jedreck Acquissa" userId="2c0a51b5-c593-469c-ad77-d17122690429" providerId="ADAL" clId="{C7F5CC39-BF92-4774-B0EB-68739C5B6256}" dt="2023-03-05T19:34:26.550" v="5328" actId="1076"/>
          <ac:grpSpMkLst>
            <pc:docMk/>
            <pc:sldMk cId="1132394605" sldId="437"/>
            <ac:grpSpMk id="13" creationId="{038BBCFC-00E6-0C4E-C374-63CF9CFE5269}"/>
          </ac:grpSpMkLst>
        </pc:grpChg>
        <pc:grpChg chg="mod">
          <ac:chgData name="Jedreck Acquissa" userId="2c0a51b5-c593-469c-ad77-d17122690429" providerId="ADAL" clId="{C7F5CC39-BF92-4774-B0EB-68739C5B6256}" dt="2023-02-20T22:09:39.071" v="4929" actId="1076"/>
          <ac:grpSpMkLst>
            <pc:docMk/>
            <pc:sldMk cId="1132394605" sldId="437"/>
            <ac:grpSpMk id="15" creationId="{7BF17E43-BED9-FD6F-2064-5B692D4FD2E7}"/>
          </ac:grpSpMkLst>
        </pc:grpChg>
        <pc:cxnChg chg="mod">
          <ac:chgData name="Jedreck Acquissa" userId="2c0a51b5-c593-469c-ad77-d17122690429" providerId="ADAL" clId="{C7F5CC39-BF92-4774-B0EB-68739C5B6256}" dt="2023-02-20T22:09:41.075" v="4930"/>
          <ac:cxnSpMkLst>
            <pc:docMk/>
            <pc:sldMk cId="1132394605" sldId="437"/>
            <ac:cxnSpMk id="14" creationId="{0285227B-0C8E-1DDB-E93E-906F3989E6B4}"/>
          </ac:cxnSpMkLst>
        </pc:cxnChg>
        <pc:cxnChg chg="mod">
          <ac:chgData name="Jedreck Acquissa" userId="2c0a51b5-c593-469c-ad77-d17122690429" providerId="ADAL" clId="{C7F5CC39-BF92-4774-B0EB-68739C5B6256}" dt="2023-02-20T22:09:41.075" v="4930"/>
          <ac:cxnSpMkLst>
            <pc:docMk/>
            <pc:sldMk cId="1132394605" sldId="437"/>
            <ac:cxnSpMk id="20" creationId="{71FE45C9-8882-12C0-E1EC-D448A42C835E}"/>
          </ac:cxnSpMkLst>
        </pc:cxnChg>
        <pc:cxnChg chg="mod">
          <ac:chgData name="Jedreck Acquissa" userId="2c0a51b5-c593-469c-ad77-d17122690429" providerId="ADAL" clId="{C7F5CC39-BF92-4774-B0EB-68739C5B6256}" dt="2023-02-20T22:09:41.075" v="4930"/>
          <ac:cxnSpMkLst>
            <pc:docMk/>
            <pc:sldMk cId="1132394605" sldId="437"/>
            <ac:cxnSpMk id="21" creationId="{9BF66351-1BFE-A140-A8F1-05DC24C4C927}"/>
          </ac:cxnSpMkLst>
        </pc:cxnChg>
      </pc:sldChg>
      <pc:sldChg chg="addSp delSp modSp add mod">
        <pc:chgData name="Jedreck Acquissa" userId="2c0a51b5-c593-469c-ad77-d17122690429" providerId="ADAL" clId="{C7F5CC39-BF92-4774-B0EB-68739C5B6256}" dt="2023-02-21T02:38:55.280" v="5206" actId="20577"/>
        <pc:sldMkLst>
          <pc:docMk/>
          <pc:sldMk cId="2571149400" sldId="438"/>
        </pc:sldMkLst>
        <pc:spChg chg="mod">
          <ac:chgData name="Jedreck Acquissa" userId="2c0a51b5-c593-469c-ad77-d17122690429" providerId="ADAL" clId="{C7F5CC39-BF92-4774-B0EB-68739C5B6256}" dt="2023-02-21T02:38:55.280" v="5206" actId="20577"/>
          <ac:spMkLst>
            <pc:docMk/>
            <pc:sldMk cId="2571149400" sldId="438"/>
            <ac:spMk id="2" creationId="{61E709B1-AAF6-936B-E585-A93F60958494}"/>
          </ac:spMkLst>
        </pc:spChg>
        <pc:spChg chg="add del mod">
          <ac:chgData name="Jedreck Acquissa" userId="2c0a51b5-c593-469c-ad77-d17122690429" providerId="ADAL" clId="{C7F5CC39-BF92-4774-B0EB-68739C5B6256}" dt="2023-02-19T20:26:52.526" v="1652" actId="478"/>
          <ac:spMkLst>
            <pc:docMk/>
            <pc:sldMk cId="2571149400" sldId="438"/>
            <ac:spMk id="6" creationId="{1D09742B-4C04-CB2C-FB80-1336D0610340}"/>
          </ac:spMkLst>
        </pc:spChg>
        <pc:spChg chg="add mod topLvl">
          <ac:chgData name="Jedreck Acquissa" userId="2c0a51b5-c593-469c-ad77-d17122690429" providerId="ADAL" clId="{C7F5CC39-BF92-4774-B0EB-68739C5B6256}" dt="2023-02-20T04:10:26.044" v="3049" actId="20577"/>
          <ac:spMkLst>
            <pc:docMk/>
            <pc:sldMk cId="2571149400" sldId="438"/>
            <ac:spMk id="23" creationId="{BB710DA4-8DB1-28F6-D547-ECD521FEE1BA}"/>
          </ac:spMkLst>
        </pc:spChg>
        <pc:spChg chg="add mod topLvl">
          <ac:chgData name="Jedreck Acquissa" userId="2c0a51b5-c593-469c-ad77-d17122690429" providerId="ADAL" clId="{C7F5CC39-BF92-4774-B0EB-68739C5B6256}" dt="2023-02-19T21:31:39.236" v="2251" actId="164"/>
          <ac:spMkLst>
            <pc:docMk/>
            <pc:sldMk cId="2571149400" sldId="438"/>
            <ac:spMk id="29" creationId="{AEC8F6AF-DF0A-0A6A-6586-124949D2B67B}"/>
          </ac:spMkLst>
        </pc:spChg>
        <pc:spChg chg="add mod">
          <ac:chgData name="Jedreck Acquissa" userId="2c0a51b5-c593-469c-ad77-d17122690429" providerId="ADAL" clId="{C7F5CC39-BF92-4774-B0EB-68739C5B6256}" dt="2023-02-20T15:23:34.883" v="3901" actId="20577"/>
          <ac:spMkLst>
            <pc:docMk/>
            <pc:sldMk cId="2571149400" sldId="438"/>
            <ac:spMk id="30" creationId="{1C7C26C0-3E92-3B87-83C7-93671971FFBE}"/>
          </ac:spMkLst>
        </pc:spChg>
        <pc:spChg chg="add mod">
          <ac:chgData name="Jedreck Acquissa" userId="2c0a51b5-c593-469c-ad77-d17122690429" providerId="ADAL" clId="{C7F5CC39-BF92-4774-B0EB-68739C5B6256}" dt="2023-02-19T20:35:37.878" v="1756"/>
          <ac:spMkLst>
            <pc:docMk/>
            <pc:sldMk cId="2571149400" sldId="438"/>
            <ac:spMk id="32" creationId="{4D76246C-5832-31C8-0F67-892198664E97}"/>
          </ac:spMkLst>
        </pc:spChg>
        <pc:spChg chg="del">
          <ac:chgData name="Jedreck Acquissa" userId="2c0a51b5-c593-469c-ad77-d17122690429" providerId="ADAL" clId="{C7F5CC39-BF92-4774-B0EB-68739C5B6256}" dt="2023-02-19T20:26:49.859" v="1651" actId="478"/>
          <ac:spMkLst>
            <pc:docMk/>
            <pc:sldMk cId="2571149400" sldId="438"/>
            <ac:spMk id="44" creationId="{85B11679-DA74-4FF4-AD56-631D74624548}"/>
          </ac:spMkLst>
        </pc:spChg>
        <pc:grpChg chg="add mod topLvl">
          <ac:chgData name="Jedreck Acquissa" userId="2c0a51b5-c593-469c-ad77-d17122690429" providerId="ADAL" clId="{C7F5CC39-BF92-4774-B0EB-68739C5B6256}" dt="2023-02-19T21:31:39.236" v="2251" actId="164"/>
          <ac:grpSpMkLst>
            <pc:docMk/>
            <pc:sldMk cId="2571149400" sldId="438"/>
            <ac:grpSpMk id="27" creationId="{D3E7B712-A3A8-3486-A55A-ABE869262BE5}"/>
          </ac:grpSpMkLst>
        </pc:grpChg>
        <pc:grpChg chg="add mod topLvl">
          <ac:chgData name="Jedreck Acquissa" userId="2c0a51b5-c593-469c-ad77-d17122690429" providerId="ADAL" clId="{C7F5CC39-BF92-4774-B0EB-68739C5B6256}" dt="2023-02-19T21:31:39.236" v="2251" actId="164"/>
          <ac:grpSpMkLst>
            <pc:docMk/>
            <pc:sldMk cId="2571149400" sldId="438"/>
            <ac:grpSpMk id="28" creationId="{B617EC9C-4638-D717-59C0-742DAE31DCD4}"/>
          </ac:grpSpMkLst>
        </pc:grpChg>
        <pc:grpChg chg="add del mod">
          <ac:chgData name="Jedreck Acquissa" userId="2c0a51b5-c593-469c-ad77-d17122690429" providerId="ADAL" clId="{C7F5CC39-BF92-4774-B0EB-68739C5B6256}" dt="2023-02-19T21:28:53.441" v="2212" actId="165"/>
          <ac:grpSpMkLst>
            <pc:docMk/>
            <pc:sldMk cId="2571149400" sldId="438"/>
            <ac:grpSpMk id="31" creationId="{9CA5583C-CFE5-ECA3-B8D6-8043D7E64A00}"/>
          </ac:grpSpMkLst>
        </pc:grpChg>
        <pc:grpChg chg="add del mod">
          <ac:chgData name="Jedreck Acquissa" userId="2c0a51b5-c593-469c-ad77-d17122690429" providerId="ADAL" clId="{C7F5CC39-BF92-4774-B0EB-68739C5B6256}" dt="2023-02-19T21:35:53.238" v="2260" actId="165"/>
          <ac:grpSpMkLst>
            <pc:docMk/>
            <pc:sldMk cId="2571149400" sldId="438"/>
            <ac:grpSpMk id="35" creationId="{12A96B53-EDD7-2173-B594-493BF6ECA439}"/>
          </ac:grpSpMkLst>
        </pc:grpChg>
        <pc:grpChg chg="add mod">
          <ac:chgData name="Jedreck Acquissa" userId="2c0a51b5-c593-469c-ad77-d17122690429" providerId="ADAL" clId="{C7F5CC39-BF92-4774-B0EB-68739C5B6256}" dt="2023-02-19T21:31:39.236" v="2251" actId="164"/>
          <ac:grpSpMkLst>
            <pc:docMk/>
            <pc:sldMk cId="2571149400" sldId="438"/>
            <ac:grpSpMk id="40" creationId="{BF806635-C1E9-3E5F-C64A-687ADF58FAE7}"/>
          </ac:grpSpMkLst>
        </pc:grpChg>
        <pc:picChg chg="del mod topLvl">
          <ac:chgData name="Jedreck Acquissa" userId="2c0a51b5-c593-469c-ad77-d17122690429" providerId="ADAL" clId="{C7F5CC39-BF92-4774-B0EB-68739C5B6256}" dt="2023-02-19T21:30:11.886" v="2238" actId="478"/>
          <ac:picMkLst>
            <pc:docMk/>
            <pc:sldMk cId="2571149400" sldId="438"/>
            <ac:picMk id="10" creationId="{E74FE81A-8DA8-EE1C-FD4C-80A52ACDE894}"/>
          </ac:picMkLst>
        </pc:picChg>
        <pc:picChg chg="del">
          <ac:chgData name="Jedreck Acquissa" userId="2c0a51b5-c593-469c-ad77-d17122690429" providerId="ADAL" clId="{C7F5CC39-BF92-4774-B0EB-68739C5B6256}" dt="2023-02-19T20:31:45.871" v="1704" actId="478"/>
          <ac:picMkLst>
            <pc:docMk/>
            <pc:sldMk cId="2571149400" sldId="438"/>
            <ac:picMk id="12" creationId="{F5EDB372-9FA1-2D46-654B-D0F7ED3370DF}"/>
          </ac:picMkLst>
        </pc:picChg>
        <pc:picChg chg="add del mod">
          <ac:chgData name="Jedreck Acquissa" userId="2c0a51b5-c593-469c-ad77-d17122690429" providerId="ADAL" clId="{C7F5CC39-BF92-4774-B0EB-68739C5B6256}" dt="2023-02-19T20:56:31.976" v="1904" actId="478"/>
          <ac:picMkLst>
            <pc:docMk/>
            <pc:sldMk cId="2571149400" sldId="438"/>
            <ac:picMk id="33" creationId="{68257794-0412-8C37-3C3A-B22303CC4FF0}"/>
          </ac:picMkLst>
        </pc:picChg>
        <pc:picChg chg="add del mod">
          <ac:chgData name="Jedreck Acquissa" userId="2c0a51b5-c593-469c-ad77-d17122690429" providerId="ADAL" clId="{C7F5CC39-BF92-4774-B0EB-68739C5B6256}" dt="2023-02-19T21:08:36.251" v="1917" actId="478"/>
          <ac:picMkLst>
            <pc:docMk/>
            <pc:sldMk cId="2571149400" sldId="438"/>
            <ac:picMk id="34" creationId="{F74356E7-D7BF-B64D-5AE0-B9DAACD8DDE8}"/>
          </ac:picMkLst>
        </pc:picChg>
        <pc:picChg chg="mod topLvl">
          <ac:chgData name="Jedreck Acquissa" userId="2c0a51b5-c593-469c-ad77-d17122690429" providerId="ADAL" clId="{C7F5CC39-BF92-4774-B0EB-68739C5B6256}" dt="2023-02-19T21:35:53.238" v="2260" actId="165"/>
          <ac:picMkLst>
            <pc:docMk/>
            <pc:sldMk cId="2571149400" sldId="438"/>
            <ac:picMk id="36" creationId="{500C3BEF-B61D-29BD-A388-E96038D12F93}"/>
          </ac:picMkLst>
        </pc:picChg>
        <pc:picChg chg="mod topLvl">
          <ac:chgData name="Jedreck Acquissa" userId="2c0a51b5-c593-469c-ad77-d17122690429" providerId="ADAL" clId="{C7F5CC39-BF92-4774-B0EB-68739C5B6256}" dt="2023-02-19T21:35:53.238" v="2260" actId="165"/>
          <ac:picMkLst>
            <pc:docMk/>
            <pc:sldMk cId="2571149400" sldId="438"/>
            <ac:picMk id="37" creationId="{62656A2D-B21C-49F7-DE7D-CCB612D8BBB4}"/>
          </ac:picMkLst>
        </pc:picChg>
        <pc:picChg chg="mod topLvl">
          <ac:chgData name="Jedreck Acquissa" userId="2c0a51b5-c593-469c-ad77-d17122690429" providerId="ADAL" clId="{C7F5CC39-BF92-4774-B0EB-68739C5B6256}" dt="2023-02-19T21:35:53.238" v="2260" actId="165"/>
          <ac:picMkLst>
            <pc:docMk/>
            <pc:sldMk cId="2571149400" sldId="438"/>
            <ac:picMk id="38" creationId="{7974773B-0D97-8F41-069D-77ABCFD389C6}"/>
          </ac:picMkLst>
        </pc:picChg>
        <pc:picChg chg="mod ord">
          <ac:chgData name="Jedreck Acquissa" userId="2c0a51b5-c593-469c-ad77-d17122690429" providerId="ADAL" clId="{C7F5CC39-BF92-4774-B0EB-68739C5B6256}" dt="2023-02-19T21:31:39.236" v="2251" actId="164"/>
          <ac:picMkLst>
            <pc:docMk/>
            <pc:sldMk cId="2571149400" sldId="438"/>
            <ac:picMk id="39" creationId="{F98A2850-E8B4-E77B-803B-08109A0A79D1}"/>
          </ac:picMkLst>
        </pc:picChg>
        <pc:cxnChg chg="mod">
          <ac:chgData name="Jedreck Acquissa" userId="2c0a51b5-c593-469c-ad77-d17122690429" providerId="ADAL" clId="{C7F5CC39-BF92-4774-B0EB-68739C5B6256}" dt="2023-02-19T21:28:53.441" v="2212" actId="165"/>
          <ac:cxnSpMkLst>
            <pc:docMk/>
            <pc:sldMk cId="2571149400" sldId="438"/>
            <ac:cxnSpMk id="5" creationId="{369F8A45-F54B-8FF7-6894-2BC30D7557FB}"/>
          </ac:cxnSpMkLst>
        </pc:cxnChg>
        <pc:cxnChg chg="add mod">
          <ac:chgData name="Jedreck Acquissa" userId="2c0a51b5-c593-469c-ad77-d17122690429" providerId="ADAL" clId="{C7F5CC39-BF92-4774-B0EB-68739C5B6256}" dt="2023-02-19T21:28:53.441" v="2212" actId="165"/>
          <ac:cxnSpMkLst>
            <pc:docMk/>
            <pc:sldMk cId="2571149400" sldId="438"/>
            <ac:cxnSpMk id="15" creationId="{7D7FC81C-1EDA-288A-8324-302DE44BD917}"/>
          </ac:cxnSpMkLst>
        </pc:cxnChg>
        <pc:cxnChg chg="add mod">
          <ac:chgData name="Jedreck Acquissa" userId="2c0a51b5-c593-469c-ad77-d17122690429" providerId="ADAL" clId="{C7F5CC39-BF92-4774-B0EB-68739C5B6256}" dt="2023-02-19T21:28:53.441" v="2212" actId="165"/>
          <ac:cxnSpMkLst>
            <pc:docMk/>
            <pc:sldMk cId="2571149400" sldId="438"/>
            <ac:cxnSpMk id="22" creationId="{822BD4BA-9A2E-03CC-E9BC-5E694566B928}"/>
          </ac:cxnSpMkLst>
        </pc:cxnChg>
        <pc:cxnChg chg="add mod">
          <ac:chgData name="Jedreck Acquissa" userId="2c0a51b5-c593-469c-ad77-d17122690429" providerId="ADAL" clId="{C7F5CC39-BF92-4774-B0EB-68739C5B6256}" dt="2023-02-19T21:28:53.441" v="2212" actId="165"/>
          <ac:cxnSpMkLst>
            <pc:docMk/>
            <pc:sldMk cId="2571149400" sldId="438"/>
            <ac:cxnSpMk id="25" creationId="{7C095BD4-8D4D-FC8B-4CB6-E450E8CF97F4}"/>
          </ac:cxnSpMkLst>
        </pc:cxnChg>
        <pc:cxnChg chg="add mod">
          <ac:chgData name="Jedreck Acquissa" userId="2c0a51b5-c593-469c-ad77-d17122690429" providerId="ADAL" clId="{C7F5CC39-BF92-4774-B0EB-68739C5B6256}" dt="2023-02-19T21:28:53.441" v="2212" actId="165"/>
          <ac:cxnSpMkLst>
            <pc:docMk/>
            <pc:sldMk cId="2571149400" sldId="438"/>
            <ac:cxnSpMk id="26" creationId="{16CD79EF-5D08-0888-EF78-DD26597237FB}"/>
          </ac:cxnSpMkLst>
        </pc:cxnChg>
      </pc:sldChg>
      <pc:sldChg chg="modSp add mod ord">
        <pc:chgData name="Jedreck Acquissa" userId="2c0a51b5-c593-469c-ad77-d17122690429" providerId="ADAL" clId="{C7F5CC39-BF92-4774-B0EB-68739C5B6256}" dt="2023-02-19T20:37:10.672" v="1784"/>
        <pc:sldMkLst>
          <pc:docMk/>
          <pc:sldMk cId="3591712139" sldId="439"/>
        </pc:sldMkLst>
        <pc:spChg chg="mod">
          <ac:chgData name="Jedreck Acquissa" userId="2c0a51b5-c593-469c-ad77-d17122690429" providerId="ADAL" clId="{C7F5CC39-BF92-4774-B0EB-68739C5B6256}" dt="2023-02-19T20:36:41.113" v="1781" actId="20577"/>
          <ac:spMkLst>
            <pc:docMk/>
            <pc:sldMk cId="3591712139" sldId="439"/>
            <ac:spMk id="4" creationId="{51F75CB8-9EE7-DD15-CFBF-76799C2B9F79}"/>
          </ac:spMkLst>
        </pc:spChg>
      </pc:sldChg>
      <pc:sldChg chg="modSp add mod ord">
        <pc:chgData name="Jedreck Acquissa" userId="2c0a51b5-c593-469c-ad77-d17122690429" providerId="ADAL" clId="{C7F5CC39-BF92-4774-B0EB-68739C5B6256}" dt="2023-02-20T20:43:17.195" v="4119" actId="20577"/>
        <pc:sldMkLst>
          <pc:docMk/>
          <pc:sldMk cId="3428605793" sldId="440"/>
        </pc:sldMkLst>
        <pc:spChg chg="mod">
          <ac:chgData name="Jedreck Acquissa" userId="2c0a51b5-c593-469c-ad77-d17122690429" providerId="ADAL" clId="{C7F5CC39-BF92-4774-B0EB-68739C5B6256}" dt="2023-02-20T20:43:17.195" v="4119" actId="20577"/>
          <ac:spMkLst>
            <pc:docMk/>
            <pc:sldMk cId="3428605793" sldId="440"/>
            <ac:spMk id="4" creationId="{51F75CB8-9EE7-DD15-CFBF-76799C2B9F79}"/>
          </ac:spMkLst>
        </pc:spChg>
      </pc:sldChg>
      <pc:sldChg chg="modSp add mod ord">
        <pc:chgData name="Jedreck Acquissa" userId="2c0a51b5-c593-469c-ad77-d17122690429" providerId="ADAL" clId="{C7F5CC39-BF92-4774-B0EB-68739C5B6256}" dt="2023-02-20T04:54:49.167" v="3582" actId="20577"/>
        <pc:sldMkLst>
          <pc:docMk/>
          <pc:sldMk cId="46077091" sldId="441"/>
        </pc:sldMkLst>
        <pc:spChg chg="mod">
          <ac:chgData name="Jedreck Acquissa" userId="2c0a51b5-c593-469c-ad77-d17122690429" providerId="ADAL" clId="{C7F5CC39-BF92-4774-B0EB-68739C5B6256}" dt="2023-02-20T04:54:49.167" v="3582" actId="20577"/>
          <ac:spMkLst>
            <pc:docMk/>
            <pc:sldMk cId="46077091" sldId="441"/>
            <ac:spMk id="4" creationId="{51F75CB8-9EE7-DD15-CFBF-76799C2B9F79}"/>
          </ac:spMkLst>
        </pc:spChg>
      </pc:sldChg>
      <pc:sldChg chg="addSp delSp modSp add mod modTransition">
        <pc:chgData name="Jedreck Acquissa" userId="2c0a51b5-c593-469c-ad77-d17122690429" providerId="ADAL" clId="{C7F5CC39-BF92-4774-B0EB-68739C5B6256}" dt="2023-02-20T15:24:57.194" v="3909" actId="478"/>
        <pc:sldMkLst>
          <pc:docMk/>
          <pc:sldMk cId="2215567732" sldId="442"/>
        </pc:sldMkLst>
        <pc:spChg chg="mod">
          <ac:chgData name="Jedreck Acquissa" userId="2c0a51b5-c593-469c-ad77-d17122690429" providerId="ADAL" clId="{C7F5CC39-BF92-4774-B0EB-68739C5B6256}" dt="2023-02-20T04:02:05.603" v="2979" actId="20577"/>
          <ac:spMkLst>
            <pc:docMk/>
            <pc:sldMk cId="2215567732" sldId="442"/>
            <ac:spMk id="2" creationId="{61E709B1-AAF6-936B-E585-A93F60958494}"/>
          </ac:spMkLst>
        </pc:spChg>
        <pc:spChg chg="add mod">
          <ac:chgData name="Jedreck Acquissa" userId="2c0a51b5-c593-469c-ad77-d17122690429" providerId="ADAL" clId="{C7F5CC39-BF92-4774-B0EB-68739C5B6256}" dt="2023-02-20T15:24:36.301" v="3908" actId="1076"/>
          <ac:spMkLst>
            <pc:docMk/>
            <pc:sldMk cId="2215567732" sldId="442"/>
            <ac:spMk id="4" creationId="{1377E001-6DAB-DB56-5443-55564CB2930A}"/>
          </ac:spMkLst>
        </pc:spChg>
        <pc:spChg chg="add del mod">
          <ac:chgData name="Jedreck Acquissa" userId="2c0a51b5-c593-469c-ad77-d17122690429" providerId="ADAL" clId="{C7F5CC39-BF92-4774-B0EB-68739C5B6256}" dt="2023-02-20T15:24:57.194" v="3909" actId="478"/>
          <ac:spMkLst>
            <pc:docMk/>
            <pc:sldMk cId="2215567732" sldId="442"/>
            <ac:spMk id="7" creationId="{B0206D79-164B-2017-1B21-AEE60708C311}"/>
          </ac:spMkLst>
        </pc:spChg>
        <pc:spChg chg="add del mod">
          <ac:chgData name="Jedreck Acquissa" userId="2c0a51b5-c593-469c-ad77-d17122690429" providerId="ADAL" clId="{C7F5CC39-BF92-4774-B0EB-68739C5B6256}" dt="2023-02-19T21:15:15.289" v="2005" actId="478"/>
          <ac:spMkLst>
            <pc:docMk/>
            <pc:sldMk cId="2215567732" sldId="442"/>
            <ac:spMk id="14" creationId="{39DF931A-66BE-EA54-BA15-E4D925F2D26A}"/>
          </ac:spMkLst>
        </pc:spChg>
        <pc:spChg chg="del mod">
          <ac:chgData name="Jedreck Acquissa" userId="2c0a51b5-c593-469c-ad77-d17122690429" providerId="ADAL" clId="{C7F5CC39-BF92-4774-B0EB-68739C5B6256}" dt="2023-02-20T15:24:18.116" v="3906" actId="478"/>
          <ac:spMkLst>
            <pc:docMk/>
            <pc:sldMk cId="2215567732" sldId="442"/>
            <ac:spMk id="30" creationId="{1C7C26C0-3E92-3B87-83C7-93671971FFBE}"/>
          </ac:spMkLst>
        </pc:spChg>
        <pc:spChg chg="add mod">
          <ac:chgData name="Jedreck Acquissa" userId="2c0a51b5-c593-469c-ad77-d17122690429" providerId="ADAL" clId="{C7F5CC39-BF92-4774-B0EB-68739C5B6256}" dt="2023-02-19T21:18:52.754" v="2043" actId="12789"/>
          <ac:spMkLst>
            <pc:docMk/>
            <pc:sldMk cId="2215567732" sldId="442"/>
            <ac:spMk id="39" creationId="{98AF2975-0117-DF61-EFC2-C6811BD62C53}"/>
          </ac:spMkLst>
        </pc:spChg>
        <pc:spChg chg="add mod">
          <ac:chgData name="Jedreck Acquissa" userId="2c0a51b5-c593-469c-ad77-d17122690429" providerId="ADAL" clId="{C7F5CC39-BF92-4774-B0EB-68739C5B6256}" dt="2023-02-19T21:18:52.754" v="2043" actId="12789"/>
          <ac:spMkLst>
            <pc:docMk/>
            <pc:sldMk cId="2215567732" sldId="442"/>
            <ac:spMk id="40" creationId="{5FDBA436-48C0-596C-5E37-7B71DE69E714}"/>
          </ac:spMkLst>
        </pc:spChg>
        <pc:spChg chg="add mod">
          <ac:chgData name="Jedreck Acquissa" userId="2c0a51b5-c593-469c-ad77-d17122690429" providerId="ADAL" clId="{C7F5CC39-BF92-4774-B0EB-68739C5B6256}" dt="2023-02-19T21:19:02.496" v="2044" actId="12788"/>
          <ac:spMkLst>
            <pc:docMk/>
            <pc:sldMk cId="2215567732" sldId="442"/>
            <ac:spMk id="41" creationId="{9AF3B8CD-D9DB-98C3-7B3F-ACC77C352900}"/>
          </ac:spMkLst>
        </pc:spChg>
        <pc:spChg chg="add mod">
          <ac:chgData name="Jedreck Acquissa" userId="2c0a51b5-c593-469c-ad77-d17122690429" providerId="ADAL" clId="{C7F5CC39-BF92-4774-B0EB-68739C5B6256}" dt="2023-02-19T21:19:02.496" v="2044" actId="12788"/>
          <ac:spMkLst>
            <pc:docMk/>
            <pc:sldMk cId="2215567732" sldId="442"/>
            <ac:spMk id="42" creationId="{A2C5D390-C449-D421-F118-B0AB3136DA1C}"/>
          </ac:spMkLst>
        </pc:spChg>
        <pc:spChg chg="add mod">
          <ac:chgData name="Jedreck Acquissa" userId="2c0a51b5-c593-469c-ad77-d17122690429" providerId="ADAL" clId="{C7F5CC39-BF92-4774-B0EB-68739C5B6256}" dt="2023-02-19T21:21:14.348" v="2059" actId="164"/>
          <ac:spMkLst>
            <pc:docMk/>
            <pc:sldMk cId="2215567732" sldId="442"/>
            <ac:spMk id="43" creationId="{7B0AF2D9-81BD-A11D-5FD4-EAAF6489206F}"/>
          </ac:spMkLst>
        </pc:spChg>
        <pc:spChg chg="add mod">
          <ac:chgData name="Jedreck Acquissa" userId="2c0a51b5-c593-469c-ad77-d17122690429" providerId="ADAL" clId="{C7F5CC39-BF92-4774-B0EB-68739C5B6256}" dt="2023-02-19T21:21:14.348" v="2059" actId="164"/>
          <ac:spMkLst>
            <pc:docMk/>
            <pc:sldMk cId="2215567732" sldId="442"/>
            <ac:spMk id="44" creationId="{511562FB-0D70-94F4-BB03-C18960D70684}"/>
          </ac:spMkLst>
        </pc:spChg>
        <pc:spChg chg="add mod">
          <ac:chgData name="Jedreck Acquissa" userId="2c0a51b5-c593-469c-ad77-d17122690429" providerId="ADAL" clId="{C7F5CC39-BF92-4774-B0EB-68739C5B6256}" dt="2023-02-19T21:21:14.348" v="2059" actId="164"/>
          <ac:spMkLst>
            <pc:docMk/>
            <pc:sldMk cId="2215567732" sldId="442"/>
            <ac:spMk id="45" creationId="{8A5E6818-8573-C49C-96EF-325EC9B14077}"/>
          </ac:spMkLst>
        </pc:spChg>
        <pc:spChg chg="add mod">
          <ac:chgData name="Jedreck Acquissa" userId="2c0a51b5-c593-469c-ad77-d17122690429" providerId="ADAL" clId="{C7F5CC39-BF92-4774-B0EB-68739C5B6256}" dt="2023-02-19T21:21:14.348" v="2059" actId="164"/>
          <ac:spMkLst>
            <pc:docMk/>
            <pc:sldMk cId="2215567732" sldId="442"/>
            <ac:spMk id="46" creationId="{E15FD6E2-5E74-552B-F2E8-35D148654B93}"/>
          </ac:spMkLst>
        </pc:spChg>
        <pc:spChg chg="add mod">
          <ac:chgData name="Jedreck Acquissa" userId="2c0a51b5-c593-469c-ad77-d17122690429" providerId="ADAL" clId="{C7F5CC39-BF92-4774-B0EB-68739C5B6256}" dt="2023-02-19T21:23:12.765" v="2075" actId="164"/>
          <ac:spMkLst>
            <pc:docMk/>
            <pc:sldMk cId="2215567732" sldId="442"/>
            <ac:spMk id="48" creationId="{D02B2F90-0B2D-8783-2B72-74B58D9A2ADF}"/>
          </ac:spMkLst>
        </pc:spChg>
        <pc:spChg chg="add mod">
          <ac:chgData name="Jedreck Acquissa" userId="2c0a51b5-c593-469c-ad77-d17122690429" providerId="ADAL" clId="{C7F5CC39-BF92-4774-B0EB-68739C5B6256}" dt="2023-02-19T21:23:12.765" v="2075" actId="164"/>
          <ac:spMkLst>
            <pc:docMk/>
            <pc:sldMk cId="2215567732" sldId="442"/>
            <ac:spMk id="49" creationId="{5F135C62-F97D-6324-A86A-AE9AC0AB70F3}"/>
          </ac:spMkLst>
        </pc:spChg>
        <pc:spChg chg="add mod">
          <ac:chgData name="Jedreck Acquissa" userId="2c0a51b5-c593-469c-ad77-d17122690429" providerId="ADAL" clId="{C7F5CC39-BF92-4774-B0EB-68739C5B6256}" dt="2023-02-19T21:23:12.765" v="2075" actId="164"/>
          <ac:spMkLst>
            <pc:docMk/>
            <pc:sldMk cId="2215567732" sldId="442"/>
            <ac:spMk id="50" creationId="{E5915E38-11A4-0A2B-1145-269D5615392F}"/>
          </ac:spMkLst>
        </pc:spChg>
        <pc:spChg chg="add mod">
          <ac:chgData name="Jedreck Acquissa" userId="2c0a51b5-c593-469c-ad77-d17122690429" providerId="ADAL" clId="{C7F5CC39-BF92-4774-B0EB-68739C5B6256}" dt="2023-02-19T21:23:12.765" v="2075" actId="164"/>
          <ac:spMkLst>
            <pc:docMk/>
            <pc:sldMk cId="2215567732" sldId="442"/>
            <ac:spMk id="51" creationId="{9C5BE8FD-CFA7-BC60-8941-999346A51472}"/>
          </ac:spMkLst>
        </pc:spChg>
        <pc:spChg chg="add mod">
          <ac:chgData name="Jedreck Acquissa" userId="2c0a51b5-c593-469c-ad77-d17122690429" providerId="ADAL" clId="{C7F5CC39-BF92-4774-B0EB-68739C5B6256}" dt="2023-02-19T21:25:27.264" v="2144" actId="1076"/>
          <ac:spMkLst>
            <pc:docMk/>
            <pc:sldMk cId="2215567732" sldId="442"/>
            <ac:spMk id="53" creationId="{0077DE4E-E48D-AC3F-D8F7-365BC3285B97}"/>
          </ac:spMkLst>
        </pc:spChg>
        <pc:spChg chg="add mod">
          <ac:chgData name="Jedreck Acquissa" userId="2c0a51b5-c593-469c-ad77-d17122690429" providerId="ADAL" clId="{C7F5CC39-BF92-4774-B0EB-68739C5B6256}" dt="2023-02-19T21:26:02.885" v="2166" actId="20577"/>
          <ac:spMkLst>
            <pc:docMk/>
            <pc:sldMk cId="2215567732" sldId="442"/>
            <ac:spMk id="54" creationId="{008671F2-DEEA-08FD-A192-FF15DE97ABDF}"/>
          </ac:spMkLst>
        </pc:spChg>
        <pc:spChg chg="add del mod">
          <ac:chgData name="Jedreck Acquissa" userId="2c0a51b5-c593-469c-ad77-d17122690429" providerId="ADAL" clId="{C7F5CC39-BF92-4774-B0EB-68739C5B6256}" dt="2023-02-19T21:26:24.701" v="2168" actId="478"/>
          <ac:spMkLst>
            <pc:docMk/>
            <pc:sldMk cId="2215567732" sldId="442"/>
            <ac:spMk id="55" creationId="{695E898F-3809-2C92-3843-ECF2386354C5}"/>
          </ac:spMkLst>
        </pc:spChg>
        <pc:spChg chg="add mod">
          <ac:chgData name="Jedreck Acquissa" userId="2c0a51b5-c593-469c-ad77-d17122690429" providerId="ADAL" clId="{C7F5CC39-BF92-4774-B0EB-68739C5B6256}" dt="2023-02-19T21:27:37.712" v="2208" actId="20577"/>
          <ac:spMkLst>
            <pc:docMk/>
            <pc:sldMk cId="2215567732" sldId="442"/>
            <ac:spMk id="56" creationId="{2BE186A5-0786-7A85-3022-BD871C9CC7CC}"/>
          </ac:spMkLst>
        </pc:spChg>
        <pc:spChg chg="mod">
          <ac:chgData name="Jedreck Acquissa" userId="2c0a51b5-c593-469c-ad77-d17122690429" providerId="ADAL" clId="{C7F5CC39-BF92-4774-B0EB-68739C5B6256}" dt="2023-02-19T21:32:11.220" v="2252"/>
          <ac:spMkLst>
            <pc:docMk/>
            <pc:sldMk cId="2215567732" sldId="442"/>
            <ac:spMk id="60" creationId="{816F1D30-8C5F-2EA8-6744-3362EABFBA1E}"/>
          </ac:spMkLst>
        </pc:spChg>
        <pc:spChg chg="mod">
          <ac:chgData name="Jedreck Acquissa" userId="2c0a51b5-c593-469c-ad77-d17122690429" providerId="ADAL" clId="{C7F5CC39-BF92-4774-B0EB-68739C5B6256}" dt="2023-02-19T21:32:11.220" v="2252"/>
          <ac:spMkLst>
            <pc:docMk/>
            <pc:sldMk cId="2215567732" sldId="442"/>
            <ac:spMk id="62" creationId="{85E2764D-0C6B-A072-85F5-EB0E027A4D9F}"/>
          </ac:spMkLst>
        </pc:spChg>
        <pc:grpChg chg="add del mod">
          <ac:chgData name="Jedreck Acquissa" userId="2c0a51b5-c593-469c-ad77-d17122690429" providerId="ADAL" clId="{C7F5CC39-BF92-4774-B0EB-68739C5B6256}" dt="2023-02-19T21:35:24.054" v="2259" actId="165"/>
          <ac:grpSpMkLst>
            <pc:docMk/>
            <pc:sldMk cId="2215567732" sldId="442"/>
            <ac:grpSpMk id="7" creationId="{C8B4C06C-217F-C8AF-B365-5FD1EB9B8FBB}"/>
          </ac:grpSpMkLst>
        </pc:grpChg>
        <pc:grpChg chg="del mod">
          <ac:chgData name="Jedreck Acquissa" userId="2c0a51b5-c593-469c-ad77-d17122690429" providerId="ADAL" clId="{C7F5CC39-BF92-4774-B0EB-68739C5B6256}" dt="2023-02-19T21:30:16.120" v="2239" actId="478"/>
          <ac:grpSpMkLst>
            <pc:docMk/>
            <pc:sldMk cId="2215567732" sldId="442"/>
            <ac:grpSpMk id="31" creationId="{9CA5583C-CFE5-ECA3-B8D6-8043D7E64A00}"/>
          </ac:grpSpMkLst>
        </pc:grpChg>
        <pc:grpChg chg="add mod">
          <ac:chgData name="Jedreck Acquissa" userId="2c0a51b5-c593-469c-ad77-d17122690429" providerId="ADAL" clId="{C7F5CC39-BF92-4774-B0EB-68739C5B6256}" dt="2023-02-19T21:21:14.348" v="2059" actId="164"/>
          <ac:grpSpMkLst>
            <pc:docMk/>
            <pc:sldMk cId="2215567732" sldId="442"/>
            <ac:grpSpMk id="47" creationId="{85704225-5E49-D3AA-18D1-BA451DBBA42C}"/>
          </ac:grpSpMkLst>
        </pc:grpChg>
        <pc:grpChg chg="add mod">
          <ac:chgData name="Jedreck Acquissa" userId="2c0a51b5-c593-469c-ad77-d17122690429" providerId="ADAL" clId="{C7F5CC39-BF92-4774-B0EB-68739C5B6256}" dt="2023-02-19T21:23:41.805" v="2078" actId="1076"/>
          <ac:grpSpMkLst>
            <pc:docMk/>
            <pc:sldMk cId="2215567732" sldId="442"/>
            <ac:grpSpMk id="52" creationId="{E669FDA2-972C-98DE-7B45-70AC613EDFB8}"/>
          </ac:grpSpMkLst>
        </pc:grpChg>
        <pc:grpChg chg="add mod">
          <ac:chgData name="Jedreck Acquissa" userId="2c0a51b5-c593-469c-ad77-d17122690429" providerId="ADAL" clId="{C7F5CC39-BF92-4774-B0EB-68739C5B6256}" dt="2023-02-19T21:32:24.821" v="2253" actId="1076"/>
          <ac:grpSpMkLst>
            <pc:docMk/>
            <pc:sldMk cId="2215567732" sldId="442"/>
            <ac:grpSpMk id="57" creationId="{AFD76889-4769-CED6-253D-CD5929804225}"/>
          </ac:grpSpMkLst>
        </pc:grpChg>
        <pc:grpChg chg="mod">
          <ac:chgData name="Jedreck Acquissa" userId="2c0a51b5-c593-469c-ad77-d17122690429" providerId="ADAL" clId="{C7F5CC39-BF92-4774-B0EB-68739C5B6256}" dt="2023-02-19T21:32:11.220" v="2252"/>
          <ac:grpSpMkLst>
            <pc:docMk/>
            <pc:sldMk cId="2215567732" sldId="442"/>
            <ac:grpSpMk id="59" creationId="{4305C405-FC1A-CAF5-9F66-78C4CB3B7E0D}"/>
          </ac:grpSpMkLst>
        </pc:grpChg>
        <pc:grpChg chg="mod">
          <ac:chgData name="Jedreck Acquissa" userId="2c0a51b5-c593-469c-ad77-d17122690429" providerId="ADAL" clId="{C7F5CC39-BF92-4774-B0EB-68739C5B6256}" dt="2023-02-19T21:32:11.220" v="2252"/>
          <ac:grpSpMkLst>
            <pc:docMk/>
            <pc:sldMk cId="2215567732" sldId="442"/>
            <ac:grpSpMk id="61" creationId="{90883A76-D485-5B01-B84A-2587FE85A45A}"/>
          </ac:grpSpMkLst>
        </pc:grpChg>
        <pc:picChg chg="add mod">
          <ac:chgData name="Jedreck Acquissa" userId="2c0a51b5-c593-469c-ad77-d17122690429" providerId="ADAL" clId="{C7F5CC39-BF92-4774-B0EB-68739C5B6256}" dt="2023-02-19T21:09:59.221" v="1928" actId="571"/>
          <ac:picMkLst>
            <pc:docMk/>
            <pc:sldMk cId="2215567732" sldId="442"/>
            <ac:picMk id="4" creationId="{84FA6CA6-E23D-9E10-80B6-4612C7B16ADA}"/>
          </ac:picMkLst>
        </pc:picChg>
        <pc:picChg chg="mod topLvl">
          <ac:chgData name="Jedreck Acquissa" userId="2c0a51b5-c593-469c-ad77-d17122690429" providerId="ADAL" clId="{C7F5CC39-BF92-4774-B0EB-68739C5B6256}" dt="2023-02-19T21:35:24.054" v="2259" actId="165"/>
          <ac:picMkLst>
            <pc:docMk/>
            <pc:sldMk cId="2215567732" sldId="442"/>
            <ac:picMk id="6" creationId="{EAA68E2A-B15B-D978-1B4E-9E812696CDBE}"/>
          </ac:picMkLst>
        </pc:picChg>
        <pc:picChg chg="mod topLvl">
          <ac:chgData name="Jedreck Acquissa" userId="2c0a51b5-c593-469c-ad77-d17122690429" providerId="ADAL" clId="{C7F5CC39-BF92-4774-B0EB-68739C5B6256}" dt="2023-02-19T21:35:24.054" v="2259" actId="165"/>
          <ac:picMkLst>
            <pc:docMk/>
            <pc:sldMk cId="2215567732" sldId="442"/>
            <ac:picMk id="12" creationId="{1CFDA179-D6E8-057C-7801-E6BF6F4A53F7}"/>
          </ac:picMkLst>
        </pc:picChg>
        <pc:picChg chg="mod topLvl">
          <ac:chgData name="Jedreck Acquissa" userId="2c0a51b5-c593-469c-ad77-d17122690429" providerId="ADAL" clId="{C7F5CC39-BF92-4774-B0EB-68739C5B6256}" dt="2023-02-19T21:35:24.054" v="2259" actId="165"/>
          <ac:picMkLst>
            <pc:docMk/>
            <pc:sldMk cId="2215567732" sldId="442"/>
            <ac:picMk id="16" creationId="{2BD33D3B-EB7E-B3C3-F6E9-5FE13393D8C8}"/>
          </ac:picMkLst>
        </pc:picChg>
        <pc:picChg chg="del mod">
          <ac:chgData name="Jedreck Acquissa" userId="2c0a51b5-c593-469c-ad77-d17122690429" providerId="ADAL" clId="{C7F5CC39-BF92-4774-B0EB-68739C5B6256}" dt="2023-02-19T21:08:32.043" v="1916" actId="478"/>
          <ac:picMkLst>
            <pc:docMk/>
            <pc:sldMk cId="2215567732" sldId="442"/>
            <ac:picMk id="33" creationId="{68257794-0412-8C37-3C3A-B22303CC4FF0}"/>
          </ac:picMkLst>
        </pc:picChg>
        <pc:picChg chg="mod">
          <ac:chgData name="Jedreck Acquissa" userId="2c0a51b5-c593-469c-ad77-d17122690429" providerId="ADAL" clId="{C7F5CC39-BF92-4774-B0EB-68739C5B6256}" dt="2023-02-19T21:32:11.220" v="2252"/>
          <ac:picMkLst>
            <pc:docMk/>
            <pc:sldMk cId="2215567732" sldId="442"/>
            <ac:picMk id="58" creationId="{B37E88BB-1B09-434B-4344-E83C3ABA7695}"/>
          </ac:picMkLst>
        </pc:picChg>
        <pc:cxnChg chg="add del mod">
          <ac:chgData name="Jedreck Acquissa" userId="2c0a51b5-c593-469c-ad77-d17122690429" providerId="ADAL" clId="{C7F5CC39-BF92-4774-B0EB-68739C5B6256}" dt="2023-02-19T21:16:42.379" v="2022" actId="478"/>
          <ac:cxnSpMkLst>
            <pc:docMk/>
            <pc:sldMk cId="2215567732" sldId="442"/>
            <ac:cxnSpMk id="18" creationId="{4B5803AA-412A-EA96-2142-F66305829811}"/>
          </ac:cxnSpMkLst>
        </pc:cxnChg>
        <pc:cxnChg chg="add del mod">
          <ac:chgData name="Jedreck Acquissa" userId="2c0a51b5-c593-469c-ad77-d17122690429" providerId="ADAL" clId="{C7F5CC39-BF92-4774-B0EB-68739C5B6256}" dt="2023-02-19T21:16:43.175" v="2023" actId="478"/>
          <ac:cxnSpMkLst>
            <pc:docMk/>
            <pc:sldMk cId="2215567732" sldId="442"/>
            <ac:cxnSpMk id="21" creationId="{E95BEA6D-5D99-DD2A-19BB-B26FD5EC0FCD}"/>
          </ac:cxnSpMkLst>
        </pc:cxnChg>
        <pc:cxnChg chg="add del mod">
          <ac:chgData name="Jedreck Acquissa" userId="2c0a51b5-c593-469c-ad77-d17122690429" providerId="ADAL" clId="{C7F5CC39-BF92-4774-B0EB-68739C5B6256}" dt="2023-02-19T21:16:41.256" v="2021" actId="478"/>
          <ac:cxnSpMkLst>
            <pc:docMk/>
            <pc:sldMk cId="2215567732" sldId="442"/>
            <ac:cxnSpMk id="24" creationId="{975A125B-7F1C-6F84-F241-445F82DE175E}"/>
          </ac:cxnSpMkLst>
        </pc:cxnChg>
        <pc:cxnChg chg="mod">
          <ac:chgData name="Jedreck Acquissa" userId="2c0a51b5-c593-469c-ad77-d17122690429" providerId="ADAL" clId="{C7F5CC39-BF92-4774-B0EB-68739C5B6256}" dt="2023-02-19T21:32:11.220" v="2252"/>
          <ac:cxnSpMkLst>
            <pc:docMk/>
            <pc:sldMk cId="2215567732" sldId="442"/>
            <ac:cxnSpMk id="63" creationId="{E0A2A16F-3DD6-32C6-36A3-4B3628512960}"/>
          </ac:cxnSpMkLst>
        </pc:cxnChg>
        <pc:cxnChg chg="mod">
          <ac:chgData name="Jedreck Acquissa" userId="2c0a51b5-c593-469c-ad77-d17122690429" providerId="ADAL" clId="{C7F5CC39-BF92-4774-B0EB-68739C5B6256}" dt="2023-02-19T21:32:11.220" v="2252"/>
          <ac:cxnSpMkLst>
            <pc:docMk/>
            <pc:sldMk cId="2215567732" sldId="442"/>
            <ac:cxnSpMk id="64" creationId="{436D3FAB-0DD6-3CA5-D563-400A267BAAEC}"/>
          </ac:cxnSpMkLst>
        </pc:cxnChg>
        <pc:cxnChg chg="mod">
          <ac:chgData name="Jedreck Acquissa" userId="2c0a51b5-c593-469c-ad77-d17122690429" providerId="ADAL" clId="{C7F5CC39-BF92-4774-B0EB-68739C5B6256}" dt="2023-02-19T21:32:11.220" v="2252"/>
          <ac:cxnSpMkLst>
            <pc:docMk/>
            <pc:sldMk cId="2215567732" sldId="442"/>
            <ac:cxnSpMk id="65" creationId="{18346DBF-672B-7239-EC30-EDC04C74FCF6}"/>
          </ac:cxnSpMkLst>
        </pc:cxnChg>
        <pc:cxnChg chg="mod">
          <ac:chgData name="Jedreck Acquissa" userId="2c0a51b5-c593-469c-ad77-d17122690429" providerId="ADAL" clId="{C7F5CC39-BF92-4774-B0EB-68739C5B6256}" dt="2023-02-19T21:32:11.220" v="2252"/>
          <ac:cxnSpMkLst>
            <pc:docMk/>
            <pc:sldMk cId="2215567732" sldId="442"/>
            <ac:cxnSpMk id="66" creationId="{A8B8A28A-E4D6-20F6-019A-B96088C1C2BC}"/>
          </ac:cxnSpMkLst>
        </pc:cxnChg>
        <pc:cxnChg chg="mod">
          <ac:chgData name="Jedreck Acquissa" userId="2c0a51b5-c593-469c-ad77-d17122690429" providerId="ADAL" clId="{C7F5CC39-BF92-4774-B0EB-68739C5B6256}" dt="2023-02-19T21:32:11.220" v="2252"/>
          <ac:cxnSpMkLst>
            <pc:docMk/>
            <pc:sldMk cId="2215567732" sldId="442"/>
            <ac:cxnSpMk id="67" creationId="{775FC1F1-F899-FF15-AF9E-1FCDAC0A147A}"/>
          </ac:cxnSpMkLst>
        </pc:cxnChg>
      </pc:sldChg>
      <pc:sldChg chg="add del">
        <pc:chgData name="Jedreck Acquissa" userId="2c0a51b5-c593-469c-ad77-d17122690429" providerId="ADAL" clId="{C7F5CC39-BF92-4774-B0EB-68739C5B6256}" dt="2023-02-19T20:54:23.817" v="1892" actId="47"/>
        <pc:sldMkLst>
          <pc:docMk/>
          <pc:sldMk cId="3858019401" sldId="442"/>
        </pc:sldMkLst>
      </pc:sldChg>
      <pc:sldChg chg="addSp delSp modSp mod">
        <pc:chgData name="Jedreck Acquissa" userId="2c0a51b5-c593-469c-ad77-d17122690429" providerId="ADAL" clId="{C7F5CC39-BF92-4774-B0EB-68739C5B6256}" dt="2023-02-21T02:40:54.221" v="5209" actId="478"/>
        <pc:sldMkLst>
          <pc:docMk/>
          <pc:sldMk cId="4228286681" sldId="443"/>
        </pc:sldMkLst>
        <pc:spChg chg="mod">
          <ac:chgData name="Jedreck Acquissa" userId="2c0a51b5-c593-469c-ad77-d17122690429" providerId="ADAL" clId="{C7F5CC39-BF92-4774-B0EB-68739C5B6256}" dt="2023-02-20T04:59:43.978" v="3644" actId="20577"/>
          <ac:spMkLst>
            <pc:docMk/>
            <pc:sldMk cId="4228286681" sldId="443"/>
            <ac:spMk id="2" creationId="{61E709B1-AAF6-936B-E585-A93F60958494}"/>
          </ac:spMkLst>
        </pc:spChg>
        <pc:spChg chg="mod">
          <ac:chgData name="Jedreck Acquissa" userId="2c0a51b5-c593-469c-ad77-d17122690429" providerId="ADAL" clId="{C7F5CC39-BF92-4774-B0EB-68739C5B6256}" dt="2023-02-20T03:59:50.925" v="2964" actId="207"/>
          <ac:spMkLst>
            <pc:docMk/>
            <pc:sldMk cId="4228286681" sldId="443"/>
            <ac:spMk id="48" creationId="{041E2B48-A82B-BBF5-CBFC-4433D66CBF65}"/>
          </ac:spMkLst>
        </pc:spChg>
        <pc:picChg chg="add del mod">
          <ac:chgData name="Jedreck Acquissa" userId="2c0a51b5-c593-469c-ad77-d17122690429" providerId="ADAL" clId="{C7F5CC39-BF92-4774-B0EB-68739C5B6256}" dt="2023-02-21T02:40:54.221" v="5209" actId="478"/>
          <ac:picMkLst>
            <pc:docMk/>
            <pc:sldMk cId="4228286681" sldId="443"/>
            <ac:picMk id="6" creationId="{E9E2EF3D-A6FC-27B7-7D8C-BD363E2CDE71}"/>
          </ac:picMkLst>
        </pc:picChg>
        <pc:picChg chg="add del mod">
          <ac:chgData name="Jedreck Acquissa" userId="2c0a51b5-c593-469c-ad77-d17122690429" providerId="ADAL" clId="{C7F5CC39-BF92-4774-B0EB-68739C5B6256}" dt="2023-02-21T02:40:52.491" v="5208" actId="478"/>
          <ac:picMkLst>
            <pc:docMk/>
            <pc:sldMk cId="4228286681" sldId="443"/>
            <ac:picMk id="7" creationId="{4D3E57C3-5B8C-FC21-6B66-F9C4D7EFCC74}"/>
          </ac:picMkLst>
        </pc:picChg>
      </pc:sldChg>
      <pc:sldChg chg="modSp mod">
        <pc:chgData name="Jedreck Acquissa" userId="2c0a51b5-c593-469c-ad77-d17122690429" providerId="ADAL" clId="{C7F5CC39-BF92-4774-B0EB-68739C5B6256}" dt="2023-02-27T20:41:15.878" v="5326" actId="14100"/>
        <pc:sldMkLst>
          <pc:docMk/>
          <pc:sldMk cId="4177741262" sldId="444"/>
        </pc:sldMkLst>
        <pc:spChg chg="mod">
          <ac:chgData name="Jedreck Acquissa" userId="2c0a51b5-c593-469c-ad77-d17122690429" providerId="ADAL" clId="{C7F5CC39-BF92-4774-B0EB-68739C5B6256}" dt="2023-02-20T05:00:10.560" v="3675" actId="20577"/>
          <ac:spMkLst>
            <pc:docMk/>
            <pc:sldMk cId="4177741262" sldId="444"/>
            <ac:spMk id="2" creationId="{61E709B1-AAF6-936B-E585-A93F60958494}"/>
          </ac:spMkLst>
        </pc:spChg>
        <pc:spChg chg="mod">
          <ac:chgData name="Jedreck Acquissa" userId="2c0a51b5-c593-469c-ad77-d17122690429" providerId="ADAL" clId="{C7F5CC39-BF92-4774-B0EB-68739C5B6256}" dt="2023-02-20T03:59:55.621" v="2965" actId="207"/>
          <ac:spMkLst>
            <pc:docMk/>
            <pc:sldMk cId="4177741262" sldId="444"/>
            <ac:spMk id="11" creationId="{8605FE19-5551-6954-76BA-38D3A5BE9EEE}"/>
          </ac:spMkLst>
        </pc:spChg>
        <pc:spChg chg="mod">
          <ac:chgData name="Jedreck Acquissa" userId="2c0a51b5-c593-469c-ad77-d17122690429" providerId="ADAL" clId="{C7F5CC39-BF92-4774-B0EB-68739C5B6256}" dt="2023-02-27T20:41:12.942" v="5325" actId="1076"/>
          <ac:spMkLst>
            <pc:docMk/>
            <pc:sldMk cId="4177741262" sldId="444"/>
            <ac:spMk id="34" creationId="{0ABD3604-BA8D-0651-B6CF-4282303B1392}"/>
          </ac:spMkLst>
        </pc:spChg>
        <pc:cxnChg chg="mod">
          <ac:chgData name="Jedreck Acquissa" userId="2c0a51b5-c593-469c-ad77-d17122690429" providerId="ADAL" clId="{C7F5CC39-BF92-4774-B0EB-68739C5B6256}" dt="2023-02-27T20:41:15.878" v="5326" actId="14100"/>
          <ac:cxnSpMkLst>
            <pc:docMk/>
            <pc:sldMk cId="4177741262" sldId="444"/>
            <ac:cxnSpMk id="30" creationId="{FBECC844-3C07-DEC7-4364-983245665466}"/>
          </ac:cxnSpMkLst>
        </pc:cxnChg>
      </pc:sldChg>
      <pc:sldChg chg="addSp delSp modSp add mod delAnim modAnim">
        <pc:chgData name="Jedreck Acquissa" userId="2c0a51b5-c593-469c-ad77-d17122690429" providerId="ADAL" clId="{C7F5CC39-BF92-4774-B0EB-68739C5B6256}" dt="2023-02-20T19:55:11.276" v="4013" actId="2085"/>
        <pc:sldMkLst>
          <pc:docMk/>
          <pc:sldMk cId="3992798969" sldId="445"/>
        </pc:sldMkLst>
        <pc:spChg chg="mod">
          <ac:chgData name="Jedreck Acquissa" userId="2c0a51b5-c593-469c-ad77-d17122690429" providerId="ADAL" clId="{C7F5CC39-BF92-4774-B0EB-68739C5B6256}" dt="2023-02-20T04:02:14.054" v="2987" actId="20577"/>
          <ac:spMkLst>
            <pc:docMk/>
            <pc:sldMk cId="3992798969" sldId="445"/>
            <ac:spMk id="2" creationId="{61E709B1-AAF6-936B-E585-A93F60958494}"/>
          </ac:spMkLst>
        </pc:spChg>
        <pc:spChg chg="add mod">
          <ac:chgData name="Jedreck Acquissa" userId="2c0a51b5-c593-469c-ad77-d17122690429" providerId="ADAL" clId="{C7F5CC39-BF92-4774-B0EB-68739C5B6256}" dt="2023-02-20T04:17:10.752" v="3183" actId="20577"/>
          <ac:spMkLst>
            <pc:docMk/>
            <pc:sldMk cId="3992798969" sldId="445"/>
            <ac:spMk id="7" creationId="{06A17818-3A83-C009-2363-66AD34CAD7F6}"/>
          </ac:spMkLst>
        </pc:spChg>
        <pc:spChg chg="add del mod">
          <ac:chgData name="Jedreck Acquissa" userId="2c0a51b5-c593-469c-ad77-d17122690429" providerId="ADAL" clId="{C7F5CC39-BF92-4774-B0EB-68739C5B6256}" dt="2023-02-19T21:34:48.163" v="2257" actId="478"/>
          <ac:spMkLst>
            <pc:docMk/>
            <pc:sldMk cId="3992798969" sldId="445"/>
            <ac:spMk id="14" creationId="{14695E9F-9A5D-C8B5-3AE4-FF8C4B5DA8F3}"/>
          </ac:spMkLst>
        </pc:spChg>
        <pc:spChg chg="del mod">
          <ac:chgData name="Jedreck Acquissa" userId="2c0a51b5-c593-469c-ad77-d17122690429" providerId="ADAL" clId="{C7F5CC39-BF92-4774-B0EB-68739C5B6256}" dt="2023-02-19T21:34:44.254" v="2256" actId="478"/>
          <ac:spMkLst>
            <pc:docMk/>
            <pc:sldMk cId="3992798969" sldId="445"/>
            <ac:spMk id="30" creationId="{1C7C26C0-3E92-3B87-83C7-93671971FFBE}"/>
          </ac:spMkLst>
        </pc:spChg>
        <pc:spChg chg="add mod">
          <ac:chgData name="Jedreck Acquissa" userId="2c0a51b5-c593-469c-ad77-d17122690429" providerId="ADAL" clId="{C7F5CC39-BF92-4774-B0EB-68739C5B6256}" dt="2023-02-19T21:44:03.160" v="2298" actId="1076"/>
          <ac:spMkLst>
            <pc:docMk/>
            <pc:sldMk cId="3992798969" sldId="445"/>
            <ac:spMk id="35" creationId="{359673AB-9376-6387-8FD2-B82D45C1AAB6}"/>
          </ac:spMkLst>
        </pc:spChg>
        <pc:spChg chg="add mod">
          <ac:chgData name="Jedreck Acquissa" userId="2c0a51b5-c593-469c-ad77-d17122690429" providerId="ADAL" clId="{C7F5CC39-BF92-4774-B0EB-68739C5B6256}" dt="2023-02-19T21:46:45.908" v="2418" actId="313"/>
          <ac:spMkLst>
            <pc:docMk/>
            <pc:sldMk cId="3992798969" sldId="445"/>
            <ac:spMk id="36" creationId="{69AFBC1D-984F-96BC-9E9E-F942EEE0EB33}"/>
          </ac:spMkLst>
        </pc:spChg>
        <pc:spChg chg="del">
          <ac:chgData name="Jedreck Acquissa" userId="2c0a51b5-c593-469c-ad77-d17122690429" providerId="ADAL" clId="{C7F5CC39-BF92-4774-B0EB-68739C5B6256}" dt="2023-02-19T21:36:41.707" v="2263" actId="478"/>
          <ac:spMkLst>
            <pc:docMk/>
            <pc:sldMk cId="3992798969" sldId="445"/>
            <ac:spMk id="39" creationId="{98AF2975-0117-DF61-EFC2-C6811BD62C53}"/>
          </ac:spMkLst>
        </pc:spChg>
        <pc:spChg chg="del">
          <ac:chgData name="Jedreck Acquissa" userId="2c0a51b5-c593-469c-ad77-d17122690429" providerId="ADAL" clId="{C7F5CC39-BF92-4774-B0EB-68739C5B6256}" dt="2023-02-19T21:36:41.707" v="2263" actId="478"/>
          <ac:spMkLst>
            <pc:docMk/>
            <pc:sldMk cId="3992798969" sldId="445"/>
            <ac:spMk id="40" creationId="{5FDBA436-48C0-596C-5E37-7B71DE69E714}"/>
          </ac:spMkLst>
        </pc:spChg>
        <pc:spChg chg="del">
          <ac:chgData name="Jedreck Acquissa" userId="2c0a51b5-c593-469c-ad77-d17122690429" providerId="ADAL" clId="{C7F5CC39-BF92-4774-B0EB-68739C5B6256}" dt="2023-02-19T21:36:41.707" v="2263" actId="478"/>
          <ac:spMkLst>
            <pc:docMk/>
            <pc:sldMk cId="3992798969" sldId="445"/>
            <ac:spMk id="41" creationId="{9AF3B8CD-D9DB-98C3-7B3F-ACC77C352900}"/>
          </ac:spMkLst>
        </pc:spChg>
        <pc:spChg chg="del">
          <ac:chgData name="Jedreck Acquissa" userId="2c0a51b5-c593-469c-ad77-d17122690429" providerId="ADAL" clId="{C7F5CC39-BF92-4774-B0EB-68739C5B6256}" dt="2023-02-19T21:36:41.707" v="2263" actId="478"/>
          <ac:spMkLst>
            <pc:docMk/>
            <pc:sldMk cId="3992798969" sldId="445"/>
            <ac:spMk id="42" creationId="{A2C5D390-C449-D421-F118-B0AB3136DA1C}"/>
          </ac:spMkLst>
        </pc:spChg>
        <pc:spChg chg="del">
          <ac:chgData name="Jedreck Acquissa" userId="2c0a51b5-c593-469c-ad77-d17122690429" providerId="ADAL" clId="{C7F5CC39-BF92-4774-B0EB-68739C5B6256}" dt="2023-02-19T21:36:41.707" v="2263" actId="478"/>
          <ac:spMkLst>
            <pc:docMk/>
            <pc:sldMk cId="3992798969" sldId="445"/>
            <ac:spMk id="53" creationId="{0077DE4E-E48D-AC3F-D8F7-365BC3285B97}"/>
          </ac:spMkLst>
        </pc:spChg>
        <pc:spChg chg="del mod">
          <ac:chgData name="Jedreck Acquissa" userId="2c0a51b5-c593-469c-ad77-d17122690429" providerId="ADAL" clId="{C7F5CC39-BF92-4774-B0EB-68739C5B6256}" dt="2023-02-19T21:36:41.707" v="2263" actId="478"/>
          <ac:spMkLst>
            <pc:docMk/>
            <pc:sldMk cId="3992798969" sldId="445"/>
            <ac:spMk id="54" creationId="{008671F2-DEEA-08FD-A192-FF15DE97ABDF}"/>
          </ac:spMkLst>
        </pc:spChg>
        <pc:spChg chg="del mod">
          <ac:chgData name="Jedreck Acquissa" userId="2c0a51b5-c593-469c-ad77-d17122690429" providerId="ADAL" clId="{C7F5CC39-BF92-4774-B0EB-68739C5B6256}" dt="2023-02-19T21:36:41.707" v="2263" actId="478"/>
          <ac:spMkLst>
            <pc:docMk/>
            <pc:sldMk cId="3992798969" sldId="445"/>
            <ac:spMk id="56" creationId="{2BE186A5-0786-7A85-3022-BD871C9CC7CC}"/>
          </ac:spMkLst>
        </pc:spChg>
        <pc:grpChg chg="del">
          <ac:chgData name="Jedreck Acquissa" userId="2c0a51b5-c593-469c-ad77-d17122690429" providerId="ADAL" clId="{C7F5CC39-BF92-4774-B0EB-68739C5B6256}" dt="2023-02-19T21:35:10.606" v="2258" actId="165"/>
          <ac:grpSpMkLst>
            <pc:docMk/>
            <pc:sldMk cId="3992798969" sldId="445"/>
            <ac:grpSpMk id="7" creationId="{C8B4C06C-217F-C8AF-B365-5FD1EB9B8FBB}"/>
          </ac:grpSpMkLst>
        </pc:grpChg>
        <pc:grpChg chg="mod">
          <ac:chgData name="Jedreck Acquissa" userId="2c0a51b5-c593-469c-ad77-d17122690429" providerId="ADAL" clId="{C7F5CC39-BF92-4774-B0EB-68739C5B6256}" dt="2023-02-19T21:37:28.406" v="2271" actId="1076"/>
          <ac:grpSpMkLst>
            <pc:docMk/>
            <pc:sldMk cId="3992798969" sldId="445"/>
            <ac:grpSpMk id="9" creationId="{E38B9978-63AA-762D-6393-3704B9B40F02}"/>
          </ac:grpSpMkLst>
        </pc:grpChg>
        <pc:grpChg chg="del">
          <ac:chgData name="Jedreck Acquissa" userId="2c0a51b5-c593-469c-ad77-d17122690429" providerId="ADAL" clId="{C7F5CC39-BF92-4774-B0EB-68739C5B6256}" dt="2023-02-19T21:34:42.283" v="2254" actId="478"/>
          <ac:grpSpMkLst>
            <pc:docMk/>
            <pc:sldMk cId="3992798969" sldId="445"/>
            <ac:grpSpMk id="31" creationId="{9CA5583C-CFE5-ECA3-B8D6-8043D7E64A00}"/>
          </ac:grpSpMkLst>
        </pc:grpChg>
        <pc:grpChg chg="del mod">
          <ac:chgData name="Jedreck Acquissa" userId="2c0a51b5-c593-469c-ad77-d17122690429" providerId="ADAL" clId="{C7F5CC39-BF92-4774-B0EB-68739C5B6256}" dt="2023-02-19T21:36:41.707" v="2263" actId="478"/>
          <ac:grpSpMkLst>
            <pc:docMk/>
            <pc:sldMk cId="3992798969" sldId="445"/>
            <ac:grpSpMk id="47" creationId="{85704225-5E49-D3AA-18D1-BA451DBBA42C}"/>
          </ac:grpSpMkLst>
        </pc:grpChg>
        <pc:grpChg chg="del mod">
          <ac:chgData name="Jedreck Acquissa" userId="2c0a51b5-c593-469c-ad77-d17122690429" providerId="ADAL" clId="{C7F5CC39-BF92-4774-B0EB-68739C5B6256}" dt="2023-02-19T21:36:41.707" v="2263" actId="478"/>
          <ac:grpSpMkLst>
            <pc:docMk/>
            <pc:sldMk cId="3992798969" sldId="445"/>
            <ac:grpSpMk id="52" creationId="{E669FDA2-972C-98DE-7B45-70AC613EDFB8}"/>
          </ac:grpSpMkLst>
        </pc:grpChg>
        <pc:picChg chg="add del mod">
          <ac:chgData name="Jedreck Acquissa" userId="2c0a51b5-c593-469c-ad77-d17122690429" providerId="ADAL" clId="{C7F5CC39-BF92-4774-B0EB-68739C5B6256}" dt="2023-02-20T19:55:00.174" v="4012" actId="478"/>
          <ac:picMkLst>
            <pc:docMk/>
            <pc:sldMk cId="3992798969" sldId="445"/>
            <ac:picMk id="4" creationId="{8761F6F6-A376-7640-3E49-E8602C61CB18}"/>
          </ac:picMkLst>
        </pc:picChg>
        <pc:picChg chg="add del">
          <ac:chgData name="Jedreck Acquissa" userId="2c0a51b5-c593-469c-ad77-d17122690429" providerId="ADAL" clId="{C7F5CC39-BF92-4774-B0EB-68739C5B6256}" dt="2023-02-20T02:55:04.607" v="2675" actId="22"/>
          <ac:picMkLst>
            <pc:docMk/>
            <pc:sldMk cId="3992798969" sldId="445"/>
            <ac:picMk id="5" creationId="{1AD8660B-A946-1EB5-7076-8894F63D2030}"/>
          </ac:picMkLst>
        </pc:picChg>
        <pc:picChg chg="add del mod">
          <ac:chgData name="Jedreck Acquissa" userId="2c0a51b5-c593-469c-ad77-d17122690429" providerId="ADAL" clId="{C7F5CC39-BF92-4774-B0EB-68739C5B6256}" dt="2023-02-20T19:55:00.174" v="4012" actId="478"/>
          <ac:picMkLst>
            <pc:docMk/>
            <pc:sldMk cId="3992798969" sldId="445"/>
            <ac:picMk id="5" creationId="{F7C1C595-E632-8AA2-EE60-7DFB1C9A958D}"/>
          </ac:picMkLst>
        </pc:picChg>
        <pc:picChg chg="mod topLvl">
          <ac:chgData name="Jedreck Acquissa" userId="2c0a51b5-c593-469c-ad77-d17122690429" providerId="ADAL" clId="{C7F5CC39-BF92-4774-B0EB-68739C5B6256}" dt="2023-02-19T21:37:39.751" v="2273" actId="1076"/>
          <ac:picMkLst>
            <pc:docMk/>
            <pc:sldMk cId="3992798969" sldId="445"/>
            <ac:picMk id="6" creationId="{EAA68E2A-B15B-D978-1B4E-9E812696CDBE}"/>
          </ac:picMkLst>
        </pc:picChg>
        <pc:picChg chg="add mod">
          <ac:chgData name="Jedreck Acquissa" userId="2c0a51b5-c593-469c-ad77-d17122690429" providerId="ADAL" clId="{C7F5CC39-BF92-4774-B0EB-68739C5B6256}" dt="2023-02-20T02:55:13.541" v="2676"/>
          <ac:picMkLst>
            <pc:docMk/>
            <pc:sldMk cId="3992798969" sldId="445"/>
            <ac:picMk id="10" creationId="{B3B35A45-173A-6E67-6BD0-B31887173DBE}"/>
          </ac:picMkLst>
        </pc:picChg>
        <pc:picChg chg="mod">
          <ac:chgData name="Jedreck Acquissa" userId="2c0a51b5-c593-469c-ad77-d17122690429" providerId="ADAL" clId="{C7F5CC39-BF92-4774-B0EB-68739C5B6256}" dt="2023-02-19T21:37:28.406" v="2271" actId="1076"/>
          <ac:picMkLst>
            <pc:docMk/>
            <pc:sldMk cId="3992798969" sldId="445"/>
            <ac:picMk id="11" creationId="{8B0DFA33-3482-D16D-FC4A-58DC183DA33F}"/>
          </ac:picMkLst>
        </pc:picChg>
        <pc:picChg chg="mod topLvl">
          <ac:chgData name="Jedreck Acquissa" userId="2c0a51b5-c593-469c-ad77-d17122690429" providerId="ADAL" clId="{C7F5CC39-BF92-4774-B0EB-68739C5B6256}" dt="2023-02-19T21:37:00.114" v="2266" actId="1076"/>
          <ac:picMkLst>
            <pc:docMk/>
            <pc:sldMk cId="3992798969" sldId="445"/>
            <ac:picMk id="12" creationId="{1CFDA179-D6E8-057C-7801-E6BF6F4A53F7}"/>
          </ac:picMkLst>
        </pc:picChg>
        <pc:picChg chg="mod">
          <ac:chgData name="Jedreck Acquissa" userId="2c0a51b5-c593-469c-ad77-d17122690429" providerId="ADAL" clId="{C7F5CC39-BF92-4774-B0EB-68739C5B6256}" dt="2023-02-19T21:37:28.406" v="2271" actId="1076"/>
          <ac:picMkLst>
            <pc:docMk/>
            <pc:sldMk cId="3992798969" sldId="445"/>
            <ac:picMk id="13" creationId="{C57D74E7-7544-133A-D5B0-BB77588C3078}"/>
          </ac:picMkLst>
        </pc:picChg>
        <pc:picChg chg="add del mod">
          <ac:chgData name="Jedreck Acquissa" userId="2c0a51b5-c593-469c-ad77-d17122690429" providerId="ADAL" clId="{C7F5CC39-BF92-4774-B0EB-68739C5B6256}" dt="2023-02-20T19:55:00.174" v="4012" actId="478"/>
          <ac:picMkLst>
            <pc:docMk/>
            <pc:sldMk cId="3992798969" sldId="445"/>
            <ac:picMk id="14" creationId="{ED2FFD56-495B-1D38-B468-03A17C8B2CC3}"/>
          </ac:picMkLst>
        </pc:picChg>
        <pc:picChg chg="mod topLvl">
          <ac:chgData name="Jedreck Acquissa" userId="2c0a51b5-c593-469c-ad77-d17122690429" providerId="ADAL" clId="{C7F5CC39-BF92-4774-B0EB-68739C5B6256}" dt="2023-02-19T21:37:00.114" v="2266" actId="1076"/>
          <ac:picMkLst>
            <pc:docMk/>
            <pc:sldMk cId="3992798969" sldId="445"/>
            <ac:picMk id="16" creationId="{2BD33D3B-EB7E-B3C3-F6E9-5FE13393D8C8}"/>
          </ac:picMkLst>
        </pc:picChg>
        <pc:picChg chg="add del mod">
          <ac:chgData name="Jedreck Acquissa" userId="2c0a51b5-c593-469c-ad77-d17122690429" providerId="ADAL" clId="{C7F5CC39-BF92-4774-B0EB-68739C5B6256}" dt="2023-02-19T21:47:50.601" v="2425" actId="478"/>
          <ac:picMkLst>
            <pc:docMk/>
            <pc:sldMk cId="3992798969" sldId="445"/>
            <ac:picMk id="37" creationId="{D4DFEF2B-9DC1-71EC-F368-B7AF2C4A2A8B}"/>
          </ac:picMkLst>
        </pc:picChg>
        <pc:picChg chg="add mod">
          <ac:chgData name="Jedreck Acquissa" userId="2c0a51b5-c593-469c-ad77-d17122690429" providerId="ADAL" clId="{C7F5CC39-BF92-4774-B0EB-68739C5B6256}" dt="2023-02-20T19:55:11.276" v="4013" actId="2085"/>
          <ac:picMkLst>
            <pc:docMk/>
            <pc:sldMk cId="3992798969" sldId="445"/>
            <ac:picMk id="55" creationId="{8CCDFBCE-FE2B-04D6-21E1-083F300E6413}"/>
          </ac:picMkLst>
        </pc:picChg>
        <pc:picChg chg="add del mod">
          <ac:chgData name="Jedreck Acquissa" userId="2c0a51b5-c593-469c-ad77-d17122690429" providerId="ADAL" clId="{C7F5CC39-BF92-4774-B0EB-68739C5B6256}" dt="2023-02-19T21:49:06.487" v="2432" actId="478"/>
          <ac:picMkLst>
            <pc:docMk/>
            <pc:sldMk cId="3992798969" sldId="445"/>
            <ac:picMk id="57" creationId="{EBE528D4-07CB-2DFC-A887-A32AE5372E28}"/>
          </ac:picMkLst>
        </pc:picChg>
        <pc:picChg chg="add mod">
          <ac:chgData name="Jedreck Acquissa" userId="2c0a51b5-c593-469c-ad77-d17122690429" providerId="ADAL" clId="{C7F5CC39-BF92-4774-B0EB-68739C5B6256}" dt="2023-02-20T19:55:11.276" v="4013" actId="2085"/>
          <ac:picMkLst>
            <pc:docMk/>
            <pc:sldMk cId="3992798969" sldId="445"/>
            <ac:picMk id="59" creationId="{4E136F72-B29A-4075-B3EA-DAEC247F87CA}"/>
          </ac:picMkLst>
        </pc:picChg>
        <pc:picChg chg="add del mod">
          <ac:chgData name="Jedreck Acquissa" userId="2c0a51b5-c593-469c-ad77-d17122690429" providerId="ADAL" clId="{C7F5CC39-BF92-4774-B0EB-68739C5B6256}" dt="2023-02-19T21:51:19.213" v="2450" actId="478"/>
          <ac:picMkLst>
            <pc:docMk/>
            <pc:sldMk cId="3992798969" sldId="445"/>
            <ac:picMk id="60" creationId="{DF7C4794-DDCF-DEFF-E508-925E267F5EB3}"/>
          </ac:picMkLst>
        </pc:picChg>
        <pc:picChg chg="add mod">
          <ac:chgData name="Jedreck Acquissa" userId="2c0a51b5-c593-469c-ad77-d17122690429" providerId="ADAL" clId="{C7F5CC39-BF92-4774-B0EB-68739C5B6256}" dt="2023-02-20T19:55:11.276" v="4013" actId="2085"/>
          <ac:picMkLst>
            <pc:docMk/>
            <pc:sldMk cId="3992798969" sldId="445"/>
            <ac:picMk id="62" creationId="{F6805039-C2AC-D7F7-CFD5-D2A650B58DDB}"/>
          </ac:picMkLst>
        </pc:picChg>
        <pc:cxnChg chg="mod">
          <ac:chgData name="Jedreck Acquissa" userId="2c0a51b5-c593-469c-ad77-d17122690429" providerId="ADAL" clId="{C7F5CC39-BF92-4774-B0EB-68739C5B6256}" dt="2023-02-19T21:37:28.406" v="2271" actId="1076"/>
          <ac:cxnSpMkLst>
            <pc:docMk/>
            <pc:sldMk cId="3992798969" sldId="445"/>
            <ac:cxnSpMk id="3" creationId="{624713E2-52CC-4D8B-DAE6-9FE7546CE134}"/>
          </ac:cxnSpMkLst>
        </pc:cxnChg>
        <pc:cxnChg chg="add mod">
          <ac:chgData name="Jedreck Acquissa" userId="2c0a51b5-c593-469c-ad77-d17122690429" providerId="ADAL" clId="{C7F5CC39-BF92-4774-B0EB-68739C5B6256}" dt="2023-02-19T21:39:06.881" v="2282" actId="12789"/>
          <ac:cxnSpMkLst>
            <pc:docMk/>
            <pc:sldMk cId="3992798969" sldId="445"/>
            <ac:cxnSpMk id="18" creationId="{8D6B4295-0F8E-05A9-DC4E-B093B877D14F}"/>
          </ac:cxnSpMkLst>
        </pc:cxnChg>
        <pc:cxnChg chg="add mod">
          <ac:chgData name="Jedreck Acquissa" userId="2c0a51b5-c593-469c-ad77-d17122690429" providerId="ADAL" clId="{C7F5CC39-BF92-4774-B0EB-68739C5B6256}" dt="2023-02-19T21:39:06.881" v="2282" actId="12789"/>
          <ac:cxnSpMkLst>
            <pc:docMk/>
            <pc:sldMk cId="3992798969" sldId="445"/>
            <ac:cxnSpMk id="21" creationId="{AA1DCC8B-39D0-30F4-5EEC-81E05362315A}"/>
          </ac:cxnSpMkLst>
        </pc:cxnChg>
        <pc:cxnChg chg="add mod">
          <ac:chgData name="Jedreck Acquissa" userId="2c0a51b5-c593-469c-ad77-d17122690429" providerId="ADAL" clId="{C7F5CC39-BF92-4774-B0EB-68739C5B6256}" dt="2023-02-19T21:39:28.730" v="2286" actId="1582"/>
          <ac:cxnSpMkLst>
            <pc:docMk/>
            <pc:sldMk cId="3992798969" sldId="445"/>
            <ac:cxnSpMk id="33" creationId="{6E08D74B-06B1-D8B0-B83F-7787BF603C0E}"/>
          </ac:cxnSpMkLst>
        </pc:cxnChg>
      </pc:sldChg>
      <pc:sldChg chg="addSp delSp modSp add del mod delAnim modAnim">
        <pc:chgData name="Jedreck Acquissa" userId="2c0a51b5-c593-469c-ad77-d17122690429" providerId="ADAL" clId="{C7F5CC39-BF92-4774-B0EB-68739C5B6256}" dt="2023-02-20T02:56:29.485" v="2682" actId="47"/>
        <pc:sldMkLst>
          <pc:docMk/>
          <pc:sldMk cId="568779558" sldId="446"/>
        </pc:sldMkLst>
        <pc:spChg chg="del mod">
          <ac:chgData name="Jedreck Acquissa" userId="2c0a51b5-c593-469c-ad77-d17122690429" providerId="ADAL" clId="{C7F5CC39-BF92-4774-B0EB-68739C5B6256}" dt="2023-02-20T02:55:38.484" v="2677" actId="478"/>
          <ac:spMkLst>
            <pc:docMk/>
            <pc:sldMk cId="568779558" sldId="446"/>
            <ac:spMk id="36" creationId="{69AFBC1D-984F-96BC-9E9E-F942EEE0EB33}"/>
          </ac:spMkLst>
        </pc:spChg>
        <pc:picChg chg="add del mod">
          <ac:chgData name="Jedreck Acquissa" userId="2c0a51b5-c593-469c-ad77-d17122690429" providerId="ADAL" clId="{C7F5CC39-BF92-4774-B0EB-68739C5B6256}" dt="2023-02-20T02:54:18.112" v="2669" actId="478"/>
          <ac:picMkLst>
            <pc:docMk/>
            <pc:sldMk cId="568779558" sldId="446"/>
            <ac:picMk id="4" creationId="{154E6A7D-6D1F-B79B-5B40-1233B18C5131}"/>
          </ac:picMkLst>
        </pc:picChg>
        <pc:picChg chg="add del mod">
          <ac:chgData name="Jedreck Acquissa" userId="2c0a51b5-c593-469c-ad77-d17122690429" providerId="ADAL" clId="{C7F5CC39-BF92-4774-B0EB-68739C5B6256}" dt="2023-02-20T02:55:39.551" v="2678" actId="478"/>
          <ac:picMkLst>
            <pc:docMk/>
            <pc:sldMk cId="568779558" sldId="446"/>
            <ac:picMk id="7" creationId="{18B68CB2-4FD4-CADF-0709-FFEB24726F14}"/>
          </ac:picMkLst>
        </pc:picChg>
        <pc:picChg chg="del">
          <ac:chgData name="Jedreck Acquissa" userId="2c0a51b5-c593-469c-ad77-d17122690429" providerId="ADAL" clId="{C7F5CC39-BF92-4774-B0EB-68739C5B6256}" dt="2023-02-19T21:55:23.146" v="2525" actId="478"/>
          <ac:picMkLst>
            <pc:docMk/>
            <pc:sldMk cId="568779558" sldId="446"/>
            <ac:picMk id="55" creationId="{8CCDFBCE-FE2B-04D6-21E1-083F300E6413}"/>
          </ac:picMkLst>
        </pc:picChg>
        <pc:picChg chg="del">
          <ac:chgData name="Jedreck Acquissa" userId="2c0a51b5-c593-469c-ad77-d17122690429" providerId="ADAL" clId="{C7F5CC39-BF92-4774-B0EB-68739C5B6256}" dt="2023-02-19T21:55:23.744" v="2526" actId="478"/>
          <ac:picMkLst>
            <pc:docMk/>
            <pc:sldMk cId="568779558" sldId="446"/>
            <ac:picMk id="59" creationId="{4E136F72-B29A-4075-B3EA-DAEC247F87CA}"/>
          </ac:picMkLst>
        </pc:picChg>
        <pc:picChg chg="del">
          <ac:chgData name="Jedreck Acquissa" userId="2c0a51b5-c593-469c-ad77-d17122690429" providerId="ADAL" clId="{C7F5CC39-BF92-4774-B0EB-68739C5B6256}" dt="2023-02-19T21:55:24.521" v="2527" actId="478"/>
          <ac:picMkLst>
            <pc:docMk/>
            <pc:sldMk cId="568779558" sldId="446"/>
            <ac:picMk id="62" creationId="{F6805039-C2AC-D7F7-CFD5-D2A650B58DDB}"/>
          </ac:picMkLst>
        </pc:picChg>
      </pc:sldChg>
      <pc:sldChg chg="delSp modSp mod">
        <pc:chgData name="Jedreck Acquissa" userId="2c0a51b5-c593-469c-ad77-d17122690429" providerId="ADAL" clId="{C7F5CC39-BF92-4774-B0EB-68739C5B6256}" dt="2023-02-20T04:59:29.188" v="3629" actId="20577"/>
        <pc:sldMkLst>
          <pc:docMk/>
          <pc:sldMk cId="4234091622" sldId="447"/>
        </pc:sldMkLst>
        <pc:spChg chg="mod">
          <ac:chgData name="Jedreck Acquissa" userId="2c0a51b5-c593-469c-ad77-d17122690429" providerId="ADAL" clId="{C7F5CC39-BF92-4774-B0EB-68739C5B6256}" dt="2023-02-20T04:59:29.188" v="3629" actId="20577"/>
          <ac:spMkLst>
            <pc:docMk/>
            <pc:sldMk cId="4234091622" sldId="447"/>
            <ac:spMk id="2" creationId="{61E709B1-AAF6-936B-E585-A93F60958494}"/>
          </ac:spMkLst>
        </pc:spChg>
        <pc:spChg chg="mod topLvl">
          <ac:chgData name="Jedreck Acquissa" userId="2c0a51b5-c593-469c-ad77-d17122690429" providerId="ADAL" clId="{C7F5CC39-BF92-4774-B0EB-68739C5B6256}" dt="2023-02-20T03:58:27.910" v="2961" actId="165"/>
          <ac:spMkLst>
            <pc:docMk/>
            <pc:sldMk cId="4234091622" sldId="447"/>
            <ac:spMk id="5" creationId="{E9131BCE-A7D9-2AE6-BF6A-F88FEE1F0D50}"/>
          </ac:spMkLst>
        </pc:spChg>
        <pc:spChg chg="mod topLvl">
          <ac:chgData name="Jedreck Acquissa" userId="2c0a51b5-c593-469c-ad77-d17122690429" providerId="ADAL" clId="{C7F5CC39-BF92-4774-B0EB-68739C5B6256}" dt="2023-02-20T03:58:27.910" v="2961" actId="165"/>
          <ac:spMkLst>
            <pc:docMk/>
            <pc:sldMk cId="4234091622" sldId="447"/>
            <ac:spMk id="10" creationId="{36F6E562-65F9-FCDE-7461-A9788CC371F3}"/>
          </ac:spMkLst>
        </pc:spChg>
        <pc:spChg chg="mod topLvl">
          <ac:chgData name="Jedreck Acquissa" userId="2c0a51b5-c593-469c-ad77-d17122690429" providerId="ADAL" clId="{C7F5CC39-BF92-4774-B0EB-68739C5B6256}" dt="2023-02-20T03:58:27.910" v="2961" actId="165"/>
          <ac:spMkLst>
            <pc:docMk/>
            <pc:sldMk cId="4234091622" sldId="447"/>
            <ac:spMk id="11" creationId="{8605FE19-5551-6954-76BA-38D3A5BE9EEE}"/>
          </ac:spMkLst>
        </pc:spChg>
        <pc:grpChg chg="del">
          <ac:chgData name="Jedreck Acquissa" userId="2c0a51b5-c593-469c-ad77-d17122690429" providerId="ADAL" clId="{C7F5CC39-BF92-4774-B0EB-68739C5B6256}" dt="2023-02-20T03:58:27.910" v="2961" actId="165"/>
          <ac:grpSpMkLst>
            <pc:docMk/>
            <pc:sldMk cId="4234091622" sldId="447"/>
            <ac:grpSpMk id="14" creationId="{9078FC30-56A7-E63D-2A35-73393BC3B2BC}"/>
          </ac:grpSpMkLst>
        </pc:grpChg>
      </pc:sldChg>
      <pc:sldChg chg="delSp modSp mod">
        <pc:chgData name="Jedreck Acquissa" userId="2c0a51b5-c593-469c-ad77-d17122690429" providerId="ADAL" clId="{C7F5CC39-BF92-4774-B0EB-68739C5B6256}" dt="2023-02-20T04:59:07.415" v="3599" actId="20577"/>
        <pc:sldMkLst>
          <pc:docMk/>
          <pc:sldMk cId="4069482386" sldId="448"/>
        </pc:sldMkLst>
        <pc:spChg chg="mod">
          <ac:chgData name="Jedreck Acquissa" userId="2c0a51b5-c593-469c-ad77-d17122690429" providerId="ADAL" clId="{C7F5CC39-BF92-4774-B0EB-68739C5B6256}" dt="2023-02-20T04:59:07.415" v="3599" actId="20577"/>
          <ac:spMkLst>
            <pc:docMk/>
            <pc:sldMk cId="4069482386" sldId="448"/>
            <ac:spMk id="2" creationId="{61E709B1-AAF6-936B-E585-A93F60958494}"/>
          </ac:spMkLst>
        </pc:spChg>
        <pc:spChg chg="mod topLvl">
          <ac:chgData name="Jedreck Acquissa" userId="2c0a51b5-c593-469c-ad77-d17122690429" providerId="ADAL" clId="{C7F5CC39-BF92-4774-B0EB-68739C5B6256}" dt="2023-02-20T03:58:17.631" v="2960" actId="165"/>
          <ac:spMkLst>
            <pc:docMk/>
            <pc:sldMk cId="4069482386" sldId="448"/>
            <ac:spMk id="5" creationId="{E9131BCE-A7D9-2AE6-BF6A-F88FEE1F0D50}"/>
          </ac:spMkLst>
        </pc:spChg>
        <pc:spChg chg="mod topLvl">
          <ac:chgData name="Jedreck Acquissa" userId="2c0a51b5-c593-469c-ad77-d17122690429" providerId="ADAL" clId="{C7F5CC39-BF92-4774-B0EB-68739C5B6256}" dt="2023-02-20T03:58:17.631" v="2960" actId="165"/>
          <ac:spMkLst>
            <pc:docMk/>
            <pc:sldMk cId="4069482386" sldId="448"/>
            <ac:spMk id="10" creationId="{36F6E562-65F9-FCDE-7461-A9788CC371F3}"/>
          </ac:spMkLst>
        </pc:spChg>
        <pc:spChg chg="mod topLvl">
          <ac:chgData name="Jedreck Acquissa" userId="2c0a51b5-c593-469c-ad77-d17122690429" providerId="ADAL" clId="{C7F5CC39-BF92-4774-B0EB-68739C5B6256}" dt="2023-02-20T03:58:17.631" v="2960" actId="165"/>
          <ac:spMkLst>
            <pc:docMk/>
            <pc:sldMk cId="4069482386" sldId="448"/>
            <ac:spMk id="11" creationId="{8605FE19-5551-6954-76BA-38D3A5BE9EEE}"/>
          </ac:spMkLst>
        </pc:spChg>
        <pc:grpChg chg="del">
          <ac:chgData name="Jedreck Acquissa" userId="2c0a51b5-c593-469c-ad77-d17122690429" providerId="ADAL" clId="{C7F5CC39-BF92-4774-B0EB-68739C5B6256}" dt="2023-02-20T03:58:17.631" v="2960" actId="165"/>
          <ac:grpSpMkLst>
            <pc:docMk/>
            <pc:sldMk cId="4069482386" sldId="448"/>
            <ac:grpSpMk id="14" creationId="{9078FC30-56A7-E63D-2A35-73393BC3B2BC}"/>
          </ac:grpSpMkLst>
        </pc:grpChg>
        <pc:picChg chg="mod">
          <ac:chgData name="Jedreck Acquissa" userId="2c0a51b5-c593-469c-ad77-d17122690429" providerId="ADAL" clId="{C7F5CC39-BF92-4774-B0EB-68739C5B6256}" dt="2023-02-20T03:49:14.932" v="2920" actId="1076"/>
          <ac:picMkLst>
            <pc:docMk/>
            <pc:sldMk cId="4069482386" sldId="448"/>
            <ac:picMk id="15" creationId="{834AC8C6-81B9-A7B4-1196-4E0E96774070}"/>
          </ac:picMkLst>
        </pc:picChg>
        <pc:picChg chg="ord">
          <ac:chgData name="Jedreck Acquissa" userId="2c0a51b5-c593-469c-ad77-d17122690429" providerId="ADAL" clId="{C7F5CC39-BF92-4774-B0EB-68739C5B6256}" dt="2023-02-20T03:54:28.582" v="2954" actId="170"/>
          <ac:picMkLst>
            <pc:docMk/>
            <pc:sldMk cId="4069482386" sldId="448"/>
            <ac:picMk id="16" creationId="{319DBCF7-4F4D-D252-B0D7-4989BA349DBF}"/>
          </ac:picMkLst>
        </pc:picChg>
        <pc:picChg chg="ord">
          <ac:chgData name="Jedreck Acquissa" userId="2c0a51b5-c593-469c-ad77-d17122690429" providerId="ADAL" clId="{C7F5CC39-BF92-4774-B0EB-68739C5B6256}" dt="2023-02-20T03:54:28.582" v="2954" actId="170"/>
          <ac:picMkLst>
            <pc:docMk/>
            <pc:sldMk cId="4069482386" sldId="448"/>
            <ac:picMk id="17" creationId="{2E0E7E8D-E641-5EFC-0FD8-4773783399FC}"/>
          </ac:picMkLst>
        </pc:picChg>
      </pc:sldChg>
      <pc:sldChg chg="delSp modSp mod">
        <pc:chgData name="Jedreck Acquissa" userId="2c0a51b5-c593-469c-ad77-d17122690429" providerId="ADAL" clId="{C7F5CC39-BF92-4774-B0EB-68739C5B6256}" dt="2023-02-20T04:59:55.644" v="3655" actId="20577"/>
        <pc:sldMkLst>
          <pc:docMk/>
          <pc:sldMk cId="1771337189" sldId="449"/>
        </pc:sldMkLst>
        <pc:spChg chg="mod">
          <ac:chgData name="Jedreck Acquissa" userId="2c0a51b5-c593-469c-ad77-d17122690429" providerId="ADAL" clId="{C7F5CC39-BF92-4774-B0EB-68739C5B6256}" dt="2023-02-20T04:59:55.644" v="3655" actId="20577"/>
          <ac:spMkLst>
            <pc:docMk/>
            <pc:sldMk cId="1771337189" sldId="449"/>
            <ac:spMk id="2" creationId="{61E709B1-AAF6-936B-E585-A93F60958494}"/>
          </ac:spMkLst>
        </pc:spChg>
        <pc:spChg chg="mod topLvl">
          <ac:chgData name="Jedreck Acquissa" userId="2c0a51b5-c593-469c-ad77-d17122690429" providerId="ADAL" clId="{C7F5CC39-BF92-4774-B0EB-68739C5B6256}" dt="2023-02-20T03:58:36.450" v="2962" actId="165"/>
          <ac:spMkLst>
            <pc:docMk/>
            <pc:sldMk cId="1771337189" sldId="449"/>
            <ac:spMk id="5" creationId="{E9131BCE-A7D9-2AE6-BF6A-F88FEE1F0D50}"/>
          </ac:spMkLst>
        </pc:spChg>
        <pc:spChg chg="mod topLvl">
          <ac:chgData name="Jedreck Acquissa" userId="2c0a51b5-c593-469c-ad77-d17122690429" providerId="ADAL" clId="{C7F5CC39-BF92-4774-B0EB-68739C5B6256}" dt="2023-02-20T03:58:36.450" v="2962" actId="165"/>
          <ac:spMkLst>
            <pc:docMk/>
            <pc:sldMk cId="1771337189" sldId="449"/>
            <ac:spMk id="10" creationId="{36F6E562-65F9-FCDE-7461-A9788CC371F3}"/>
          </ac:spMkLst>
        </pc:spChg>
        <pc:spChg chg="mod topLvl">
          <ac:chgData name="Jedreck Acquissa" userId="2c0a51b5-c593-469c-ad77-d17122690429" providerId="ADAL" clId="{C7F5CC39-BF92-4774-B0EB-68739C5B6256}" dt="2023-02-20T03:58:36.450" v="2962" actId="165"/>
          <ac:spMkLst>
            <pc:docMk/>
            <pc:sldMk cId="1771337189" sldId="449"/>
            <ac:spMk id="11" creationId="{8605FE19-5551-6954-76BA-38D3A5BE9EEE}"/>
          </ac:spMkLst>
        </pc:spChg>
        <pc:grpChg chg="del">
          <ac:chgData name="Jedreck Acquissa" userId="2c0a51b5-c593-469c-ad77-d17122690429" providerId="ADAL" clId="{C7F5CC39-BF92-4774-B0EB-68739C5B6256}" dt="2023-02-20T03:58:36.450" v="2962" actId="165"/>
          <ac:grpSpMkLst>
            <pc:docMk/>
            <pc:sldMk cId="1771337189" sldId="449"/>
            <ac:grpSpMk id="14" creationId="{9078FC30-56A7-E63D-2A35-73393BC3B2BC}"/>
          </ac:grpSpMkLst>
        </pc:grpChg>
      </pc:sldChg>
      <pc:sldChg chg="delSp modSp mod">
        <pc:chgData name="Jedreck Acquissa" userId="2c0a51b5-c593-469c-ad77-d17122690429" providerId="ADAL" clId="{C7F5CC39-BF92-4774-B0EB-68739C5B6256}" dt="2023-02-21T02:36:31.331" v="5178" actId="20577"/>
        <pc:sldMkLst>
          <pc:docMk/>
          <pc:sldMk cId="479477797" sldId="450"/>
        </pc:sldMkLst>
        <pc:spChg chg="mod">
          <ac:chgData name="Jedreck Acquissa" userId="2c0a51b5-c593-469c-ad77-d17122690429" providerId="ADAL" clId="{C7F5CC39-BF92-4774-B0EB-68739C5B6256}" dt="2023-02-20T20:11:46.744" v="4031" actId="13926"/>
          <ac:spMkLst>
            <pc:docMk/>
            <pc:sldMk cId="479477797" sldId="450"/>
            <ac:spMk id="2" creationId="{61E709B1-AAF6-936B-E585-A93F60958494}"/>
          </ac:spMkLst>
        </pc:spChg>
        <pc:spChg chg="mod topLvl">
          <ac:chgData name="Jedreck Acquissa" userId="2c0a51b5-c593-469c-ad77-d17122690429" providerId="ADAL" clId="{C7F5CC39-BF92-4774-B0EB-68739C5B6256}" dt="2023-02-21T02:36:31.331" v="5178" actId="20577"/>
          <ac:spMkLst>
            <pc:docMk/>
            <pc:sldMk cId="479477797" sldId="450"/>
            <ac:spMk id="5" creationId="{E9131BCE-A7D9-2AE6-BF6A-F88FEE1F0D50}"/>
          </ac:spMkLst>
        </pc:spChg>
        <pc:spChg chg="mod topLvl">
          <ac:chgData name="Jedreck Acquissa" userId="2c0a51b5-c593-469c-ad77-d17122690429" providerId="ADAL" clId="{C7F5CC39-BF92-4774-B0EB-68739C5B6256}" dt="2023-02-20T04:13:09.744" v="3050" actId="165"/>
          <ac:spMkLst>
            <pc:docMk/>
            <pc:sldMk cId="479477797" sldId="450"/>
            <ac:spMk id="10" creationId="{36F6E562-65F9-FCDE-7461-A9788CC371F3}"/>
          </ac:spMkLst>
        </pc:spChg>
        <pc:spChg chg="mod topLvl">
          <ac:chgData name="Jedreck Acquissa" userId="2c0a51b5-c593-469c-ad77-d17122690429" providerId="ADAL" clId="{C7F5CC39-BF92-4774-B0EB-68739C5B6256}" dt="2023-02-20T04:13:09.744" v="3050" actId="165"/>
          <ac:spMkLst>
            <pc:docMk/>
            <pc:sldMk cId="479477797" sldId="450"/>
            <ac:spMk id="11" creationId="{8605FE19-5551-6954-76BA-38D3A5BE9EEE}"/>
          </ac:spMkLst>
        </pc:spChg>
        <pc:grpChg chg="del">
          <ac:chgData name="Jedreck Acquissa" userId="2c0a51b5-c593-469c-ad77-d17122690429" providerId="ADAL" clId="{C7F5CC39-BF92-4774-B0EB-68739C5B6256}" dt="2023-02-20T04:13:09.744" v="3050" actId="165"/>
          <ac:grpSpMkLst>
            <pc:docMk/>
            <pc:sldMk cId="479477797" sldId="450"/>
            <ac:grpSpMk id="14" creationId="{9078FC30-56A7-E63D-2A35-73393BC3B2BC}"/>
          </ac:grpSpMkLst>
        </pc:grpChg>
      </pc:sldChg>
      <pc:sldChg chg="addSp delSp modSp mod">
        <pc:chgData name="Jedreck Acquissa" userId="2c0a51b5-c593-469c-ad77-d17122690429" providerId="ADAL" clId="{C7F5CC39-BF92-4774-B0EB-68739C5B6256}" dt="2023-02-21T02:37:01.331" v="5179" actId="14100"/>
        <pc:sldMkLst>
          <pc:docMk/>
          <pc:sldMk cId="668125956" sldId="451"/>
        </pc:sldMkLst>
        <pc:spChg chg="mod">
          <ac:chgData name="Jedreck Acquissa" userId="2c0a51b5-c593-469c-ad77-d17122690429" providerId="ADAL" clId="{C7F5CC39-BF92-4774-B0EB-68739C5B6256}" dt="2023-02-20T20:11:59.619" v="4032"/>
          <ac:spMkLst>
            <pc:docMk/>
            <pc:sldMk cId="668125956" sldId="451"/>
            <ac:spMk id="2" creationId="{61E709B1-AAF6-936B-E585-A93F60958494}"/>
          </ac:spMkLst>
        </pc:spChg>
        <pc:spChg chg="mod">
          <ac:chgData name="Jedreck Acquissa" userId="2c0a51b5-c593-469c-ad77-d17122690429" providerId="ADAL" clId="{C7F5CC39-BF92-4774-B0EB-68739C5B6256}" dt="2023-02-21T02:37:01.331" v="5179" actId="14100"/>
          <ac:spMkLst>
            <pc:docMk/>
            <pc:sldMk cId="668125956" sldId="451"/>
            <ac:spMk id="5" creationId="{E9131BCE-A7D9-2AE6-BF6A-F88FEE1F0D50}"/>
          </ac:spMkLst>
        </pc:spChg>
        <pc:spChg chg="add mod ord">
          <ac:chgData name="Jedreck Acquissa" userId="2c0a51b5-c593-469c-ad77-d17122690429" providerId="ADAL" clId="{C7F5CC39-BF92-4774-B0EB-68739C5B6256}" dt="2023-02-20T20:40:01.854" v="4109" actId="1076"/>
          <ac:spMkLst>
            <pc:docMk/>
            <pc:sldMk cId="668125956" sldId="451"/>
            <ac:spMk id="11" creationId="{70823049-A75D-BE9B-5A64-41D9370709A6}"/>
          </ac:spMkLst>
        </pc:spChg>
        <pc:spChg chg="add del mod">
          <ac:chgData name="Jedreck Acquissa" userId="2c0a51b5-c593-469c-ad77-d17122690429" providerId="ADAL" clId="{C7F5CC39-BF92-4774-B0EB-68739C5B6256}" dt="2023-02-20T20:36:36.533" v="4089" actId="478"/>
          <ac:spMkLst>
            <pc:docMk/>
            <pc:sldMk cId="668125956" sldId="451"/>
            <ac:spMk id="16" creationId="{F8D1B974-7D3D-4BEB-6185-2F5B2CC79DA0}"/>
          </ac:spMkLst>
        </pc:spChg>
        <pc:spChg chg="add del mod">
          <ac:chgData name="Jedreck Acquissa" userId="2c0a51b5-c593-469c-ad77-d17122690429" providerId="ADAL" clId="{C7F5CC39-BF92-4774-B0EB-68739C5B6256}" dt="2023-02-20T20:39:58.810" v="4108" actId="478"/>
          <ac:spMkLst>
            <pc:docMk/>
            <pc:sldMk cId="668125956" sldId="451"/>
            <ac:spMk id="17" creationId="{B31978C3-EB33-58D6-E267-7A5E597C716A}"/>
          </ac:spMkLst>
        </pc:spChg>
        <pc:spChg chg="add mod">
          <ac:chgData name="Jedreck Acquissa" userId="2c0a51b5-c593-469c-ad77-d17122690429" providerId="ADAL" clId="{C7F5CC39-BF92-4774-B0EB-68739C5B6256}" dt="2023-02-20T20:40:16.129" v="4114" actId="688"/>
          <ac:spMkLst>
            <pc:docMk/>
            <pc:sldMk cId="668125956" sldId="451"/>
            <ac:spMk id="18" creationId="{661313A5-D8EA-7A24-EE1F-235AEEE7E809}"/>
          </ac:spMkLst>
        </pc:spChg>
      </pc:sldChg>
      <pc:sldChg chg="delSp modSp">
        <pc:chgData name="Jedreck Acquissa" userId="2c0a51b5-c593-469c-ad77-d17122690429" providerId="ADAL" clId="{C7F5CC39-BF92-4774-B0EB-68739C5B6256}" dt="2023-02-20T04:13:16.298" v="3051" actId="165"/>
        <pc:sldMkLst>
          <pc:docMk/>
          <pc:sldMk cId="3031093967" sldId="452"/>
        </pc:sldMkLst>
        <pc:spChg chg="mod topLvl">
          <ac:chgData name="Jedreck Acquissa" userId="2c0a51b5-c593-469c-ad77-d17122690429" providerId="ADAL" clId="{C7F5CC39-BF92-4774-B0EB-68739C5B6256}" dt="2023-02-20T04:13:16.298" v="3051" actId="165"/>
          <ac:spMkLst>
            <pc:docMk/>
            <pc:sldMk cId="3031093967" sldId="452"/>
            <ac:spMk id="5" creationId="{E9131BCE-A7D9-2AE6-BF6A-F88FEE1F0D50}"/>
          </ac:spMkLst>
        </pc:spChg>
        <pc:spChg chg="mod topLvl">
          <ac:chgData name="Jedreck Acquissa" userId="2c0a51b5-c593-469c-ad77-d17122690429" providerId="ADAL" clId="{C7F5CC39-BF92-4774-B0EB-68739C5B6256}" dt="2023-02-20T04:13:16.298" v="3051" actId="165"/>
          <ac:spMkLst>
            <pc:docMk/>
            <pc:sldMk cId="3031093967" sldId="452"/>
            <ac:spMk id="10" creationId="{36F6E562-65F9-FCDE-7461-A9788CC371F3}"/>
          </ac:spMkLst>
        </pc:spChg>
        <pc:spChg chg="mod topLvl">
          <ac:chgData name="Jedreck Acquissa" userId="2c0a51b5-c593-469c-ad77-d17122690429" providerId="ADAL" clId="{C7F5CC39-BF92-4774-B0EB-68739C5B6256}" dt="2023-02-20T04:13:16.298" v="3051" actId="165"/>
          <ac:spMkLst>
            <pc:docMk/>
            <pc:sldMk cId="3031093967" sldId="452"/>
            <ac:spMk id="11" creationId="{8605FE19-5551-6954-76BA-38D3A5BE9EEE}"/>
          </ac:spMkLst>
        </pc:spChg>
        <pc:grpChg chg="del">
          <ac:chgData name="Jedreck Acquissa" userId="2c0a51b5-c593-469c-ad77-d17122690429" providerId="ADAL" clId="{C7F5CC39-BF92-4774-B0EB-68739C5B6256}" dt="2023-02-20T04:13:16.298" v="3051" actId="165"/>
          <ac:grpSpMkLst>
            <pc:docMk/>
            <pc:sldMk cId="3031093967" sldId="452"/>
            <ac:grpSpMk id="14" creationId="{9078FC30-56A7-E63D-2A35-73393BC3B2BC}"/>
          </ac:grpSpMkLst>
        </pc:grpChg>
      </pc:sldChg>
      <pc:sldChg chg="modSp mod">
        <pc:chgData name="Jedreck Acquissa" userId="2c0a51b5-c593-469c-ad77-d17122690429" providerId="ADAL" clId="{C7F5CC39-BF92-4774-B0EB-68739C5B6256}" dt="2023-02-21T02:37:17.761" v="5182" actId="1076"/>
        <pc:sldMkLst>
          <pc:docMk/>
          <pc:sldMk cId="546514230" sldId="453"/>
        </pc:sldMkLst>
        <pc:spChg chg="mod">
          <ac:chgData name="Jedreck Acquissa" userId="2c0a51b5-c593-469c-ad77-d17122690429" providerId="ADAL" clId="{C7F5CC39-BF92-4774-B0EB-68739C5B6256}" dt="2023-02-20T20:12:35.504" v="4034"/>
          <ac:spMkLst>
            <pc:docMk/>
            <pc:sldMk cId="546514230" sldId="453"/>
            <ac:spMk id="2" creationId="{61E709B1-AAF6-936B-E585-A93F60958494}"/>
          </ac:spMkLst>
        </pc:spChg>
        <pc:spChg chg="mod">
          <ac:chgData name="Jedreck Acquissa" userId="2c0a51b5-c593-469c-ad77-d17122690429" providerId="ADAL" clId="{C7F5CC39-BF92-4774-B0EB-68739C5B6256}" dt="2023-02-21T02:37:17.761" v="5182" actId="1076"/>
          <ac:spMkLst>
            <pc:docMk/>
            <pc:sldMk cId="546514230" sldId="453"/>
            <ac:spMk id="46" creationId="{CE852B67-139F-749F-9DB1-9841F7AED6C6}"/>
          </ac:spMkLst>
        </pc:spChg>
        <pc:spChg chg="mod">
          <ac:chgData name="Jedreck Acquissa" userId="2c0a51b5-c593-469c-ad77-d17122690429" providerId="ADAL" clId="{C7F5CC39-BF92-4774-B0EB-68739C5B6256}" dt="2023-02-21T02:37:13.725" v="5181" actId="14100"/>
          <ac:spMkLst>
            <pc:docMk/>
            <pc:sldMk cId="546514230" sldId="453"/>
            <ac:spMk id="48" creationId="{041E2B48-A82B-BBF5-CBFC-4433D66CBF65}"/>
          </ac:spMkLst>
        </pc:spChg>
      </pc:sldChg>
      <pc:sldChg chg="delSp modSp">
        <pc:chgData name="Jedreck Acquissa" userId="2c0a51b5-c593-469c-ad77-d17122690429" providerId="ADAL" clId="{C7F5CC39-BF92-4774-B0EB-68739C5B6256}" dt="2023-02-20T04:13:24.554" v="3052" actId="165"/>
        <pc:sldMkLst>
          <pc:docMk/>
          <pc:sldMk cId="602467484" sldId="454"/>
        </pc:sldMkLst>
        <pc:spChg chg="mod topLvl">
          <ac:chgData name="Jedreck Acquissa" userId="2c0a51b5-c593-469c-ad77-d17122690429" providerId="ADAL" clId="{C7F5CC39-BF92-4774-B0EB-68739C5B6256}" dt="2023-02-20T04:13:24.554" v="3052" actId="165"/>
          <ac:spMkLst>
            <pc:docMk/>
            <pc:sldMk cId="602467484" sldId="454"/>
            <ac:spMk id="5" creationId="{E9131BCE-A7D9-2AE6-BF6A-F88FEE1F0D50}"/>
          </ac:spMkLst>
        </pc:spChg>
        <pc:spChg chg="mod topLvl">
          <ac:chgData name="Jedreck Acquissa" userId="2c0a51b5-c593-469c-ad77-d17122690429" providerId="ADAL" clId="{C7F5CC39-BF92-4774-B0EB-68739C5B6256}" dt="2023-02-20T04:13:24.554" v="3052" actId="165"/>
          <ac:spMkLst>
            <pc:docMk/>
            <pc:sldMk cId="602467484" sldId="454"/>
            <ac:spMk id="10" creationId="{36F6E562-65F9-FCDE-7461-A9788CC371F3}"/>
          </ac:spMkLst>
        </pc:spChg>
        <pc:spChg chg="mod topLvl">
          <ac:chgData name="Jedreck Acquissa" userId="2c0a51b5-c593-469c-ad77-d17122690429" providerId="ADAL" clId="{C7F5CC39-BF92-4774-B0EB-68739C5B6256}" dt="2023-02-20T04:13:24.554" v="3052" actId="165"/>
          <ac:spMkLst>
            <pc:docMk/>
            <pc:sldMk cId="602467484" sldId="454"/>
            <ac:spMk id="11" creationId="{8605FE19-5551-6954-76BA-38D3A5BE9EEE}"/>
          </ac:spMkLst>
        </pc:spChg>
        <pc:grpChg chg="del">
          <ac:chgData name="Jedreck Acquissa" userId="2c0a51b5-c593-469c-ad77-d17122690429" providerId="ADAL" clId="{C7F5CC39-BF92-4774-B0EB-68739C5B6256}" dt="2023-02-20T04:13:24.554" v="3052" actId="165"/>
          <ac:grpSpMkLst>
            <pc:docMk/>
            <pc:sldMk cId="602467484" sldId="454"/>
            <ac:grpSpMk id="14" creationId="{9078FC30-56A7-E63D-2A35-73393BC3B2BC}"/>
          </ac:grpSpMkLst>
        </pc:grpChg>
      </pc:sldChg>
      <pc:sldChg chg="modSp mod">
        <pc:chgData name="Jedreck Acquissa" userId="2c0a51b5-c593-469c-ad77-d17122690429" providerId="ADAL" clId="{C7F5CC39-BF92-4774-B0EB-68739C5B6256}" dt="2023-02-21T02:37:29.965" v="5184" actId="14100"/>
        <pc:sldMkLst>
          <pc:docMk/>
          <pc:sldMk cId="3222372700" sldId="455"/>
        </pc:sldMkLst>
        <pc:spChg chg="mod">
          <ac:chgData name="Jedreck Acquissa" userId="2c0a51b5-c593-469c-ad77-d17122690429" providerId="ADAL" clId="{C7F5CC39-BF92-4774-B0EB-68739C5B6256}" dt="2023-02-20T22:18:18.057" v="5046" actId="13926"/>
          <ac:spMkLst>
            <pc:docMk/>
            <pc:sldMk cId="3222372700" sldId="455"/>
            <ac:spMk id="2" creationId="{61E709B1-AAF6-936B-E585-A93F60958494}"/>
          </ac:spMkLst>
        </pc:spChg>
        <pc:spChg chg="mod">
          <ac:chgData name="Jedreck Acquissa" userId="2c0a51b5-c593-469c-ad77-d17122690429" providerId="ADAL" clId="{C7F5CC39-BF92-4774-B0EB-68739C5B6256}" dt="2023-02-21T02:37:29.965" v="5184" actId="14100"/>
          <ac:spMkLst>
            <pc:docMk/>
            <pc:sldMk cId="3222372700" sldId="455"/>
            <ac:spMk id="11" creationId="{8605FE19-5551-6954-76BA-38D3A5BE9EEE}"/>
          </ac:spMkLst>
        </pc:spChg>
      </pc:sldChg>
      <pc:sldChg chg="addSp delSp modSp add mod ord">
        <pc:chgData name="Jedreck Acquissa" userId="2c0a51b5-c593-469c-ad77-d17122690429" providerId="ADAL" clId="{C7F5CC39-BF92-4774-B0EB-68739C5B6256}" dt="2023-02-20T04:02:27.261" v="2995" actId="20577"/>
        <pc:sldMkLst>
          <pc:docMk/>
          <pc:sldMk cId="3526869102" sldId="456"/>
        </pc:sldMkLst>
        <pc:spChg chg="mod">
          <ac:chgData name="Jedreck Acquissa" userId="2c0a51b5-c593-469c-ad77-d17122690429" providerId="ADAL" clId="{C7F5CC39-BF92-4774-B0EB-68739C5B6256}" dt="2023-02-20T04:02:27.261" v="2995" actId="20577"/>
          <ac:spMkLst>
            <pc:docMk/>
            <pc:sldMk cId="3526869102" sldId="456"/>
            <ac:spMk id="2" creationId="{61E709B1-AAF6-936B-E585-A93F60958494}"/>
          </ac:spMkLst>
        </pc:spChg>
        <pc:spChg chg="add del mod">
          <ac:chgData name="Jedreck Acquissa" userId="2c0a51b5-c593-469c-ad77-d17122690429" providerId="ADAL" clId="{C7F5CC39-BF92-4774-B0EB-68739C5B6256}" dt="2023-02-20T02:57:37.598" v="2691" actId="478"/>
          <ac:spMkLst>
            <pc:docMk/>
            <pc:sldMk cId="3526869102" sldId="456"/>
            <ac:spMk id="5" creationId="{C1F64BA9-8DC3-274B-38B3-6E42495C83CD}"/>
          </ac:spMkLst>
        </pc:spChg>
        <pc:spChg chg="del mod">
          <ac:chgData name="Jedreck Acquissa" userId="2c0a51b5-c593-469c-ad77-d17122690429" providerId="ADAL" clId="{C7F5CC39-BF92-4774-B0EB-68739C5B6256}" dt="2023-02-20T02:57:22.449" v="2689" actId="478"/>
          <ac:spMkLst>
            <pc:docMk/>
            <pc:sldMk cId="3526869102" sldId="456"/>
            <ac:spMk id="30" creationId="{1C7C26C0-3E92-3B87-83C7-93671971FFBE}"/>
          </ac:spMkLst>
        </pc:spChg>
        <pc:grpChg chg="del">
          <ac:chgData name="Jedreck Acquissa" userId="2c0a51b5-c593-469c-ad77-d17122690429" providerId="ADAL" clId="{C7F5CC39-BF92-4774-B0EB-68739C5B6256}" dt="2023-02-20T02:57:19.654" v="2687" actId="478"/>
          <ac:grpSpMkLst>
            <pc:docMk/>
            <pc:sldMk cId="3526869102" sldId="456"/>
            <ac:grpSpMk id="57" creationId="{AFD76889-4769-CED6-253D-CD5929804225}"/>
          </ac:grpSpMkLst>
        </pc:grpChg>
      </pc:sldChg>
      <pc:sldChg chg="addSp delSp modSp add mod">
        <pc:chgData name="Jedreck Acquissa" userId="2c0a51b5-c593-469c-ad77-d17122690429" providerId="ADAL" clId="{C7F5CC39-BF92-4774-B0EB-68739C5B6256}" dt="2023-02-20T15:33:58.438" v="3984" actId="20577"/>
        <pc:sldMkLst>
          <pc:docMk/>
          <pc:sldMk cId="2215398292" sldId="457"/>
        </pc:sldMkLst>
        <pc:spChg chg="mod">
          <ac:chgData name="Jedreck Acquissa" userId="2c0a51b5-c593-469c-ad77-d17122690429" providerId="ADAL" clId="{C7F5CC39-BF92-4774-B0EB-68739C5B6256}" dt="2023-02-20T04:02:38.144" v="3003" actId="20577"/>
          <ac:spMkLst>
            <pc:docMk/>
            <pc:sldMk cId="2215398292" sldId="457"/>
            <ac:spMk id="2" creationId="{61E709B1-AAF6-936B-E585-A93F60958494}"/>
          </ac:spMkLst>
        </pc:spChg>
        <pc:spChg chg="add del mod">
          <ac:chgData name="Jedreck Acquissa" userId="2c0a51b5-c593-469c-ad77-d17122690429" providerId="ADAL" clId="{C7F5CC39-BF92-4774-B0EB-68739C5B6256}" dt="2023-02-20T02:57:35.323" v="2690" actId="478"/>
          <ac:spMkLst>
            <pc:docMk/>
            <pc:sldMk cId="2215398292" sldId="457"/>
            <ac:spMk id="5" creationId="{FC37573E-79C7-787F-1E1A-77BC7E6C3241}"/>
          </ac:spMkLst>
        </pc:spChg>
        <pc:spChg chg="add mod">
          <ac:chgData name="Jedreck Acquissa" userId="2c0a51b5-c593-469c-ad77-d17122690429" providerId="ADAL" clId="{C7F5CC39-BF92-4774-B0EB-68739C5B6256}" dt="2023-02-20T03:01:55.057" v="2721" actId="1076"/>
          <ac:spMkLst>
            <pc:docMk/>
            <pc:sldMk cId="2215398292" sldId="457"/>
            <ac:spMk id="25" creationId="{C7A3CFC1-4385-0EB7-A4E2-2A3DF1CBD21A}"/>
          </ac:spMkLst>
        </pc:spChg>
        <pc:spChg chg="add mod">
          <ac:chgData name="Jedreck Acquissa" userId="2c0a51b5-c593-469c-ad77-d17122690429" providerId="ADAL" clId="{C7F5CC39-BF92-4774-B0EB-68739C5B6256}" dt="2023-02-20T03:15:09.757" v="2899" actId="20577"/>
          <ac:spMkLst>
            <pc:docMk/>
            <pc:sldMk cId="2215398292" sldId="457"/>
            <ac:spMk id="27" creationId="{97D33AE5-6466-914B-924A-94A4BA667160}"/>
          </ac:spMkLst>
        </pc:spChg>
        <pc:spChg chg="del">
          <ac:chgData name="Jedreck Acquissa" userId="2c0a51b5-c593-469c-ad77-d17122690429" providerId="ADAL" clId="{C7F5CC39-BF92-4774-B0EB-68739C5B6256}" dt="2023-02-20T02:57:16.295" v="2686" actId="478"/>
          <ac:spMkLst>
            <pc:docMk/>
            <pc:sldMk cId="2215398292" sldId="457"/>
            <ac:spMk id="30" creationId="{1C7C26C0-3E92-3B87-83C7-93671971FFBE}"/>
          </ac:spMkLst>
        </pc:spChg>
        <pc:spChg chg="add mod">
          <ac:chgData name="Jedreck Acquissa" userId="2c0a51b5-c593-469c-ad77-d17122690429" providerId="ADAL" clId="{C7F5CC39-BF92-4774-B0EB-68739C5B6256}" dt="2023-02-20T15:32:05.255" v="3945" actId="1076"/>
          <ac:spMkLst>
            <pc:docMk/>
            <pc:sldMk cId="2215398292" sldId="457"/>
            <ac:spMk id="31" creationId="{C9F4EC99-35DB-FD96-06EE-FF75B263D57D}"/>
          </ac:spMkLst>
        </pc:spChg>
        <pc:spChg chg="add mod">
          <ac:chgData name="Jedreck Acquissa" userId="2c0a51b5-c593-469c-ad77-d17122690429" providerId="ADAL" clId="{C7F5CC39-BF92-4774-B0EB-68739C5B6256}" dt="2023-02-20T15:33:58.438" v="3984" actId="20577"/>
          <ac:spMkLst>
            <pc:docMk/>
            <pc:sldMk cId="2215398292" sldId="457"/>
            <ac:spMk id="34" creationId="{8760A111-932E-E988-49CE-E7FD12377B0A}"/>
          </ac:spMkLst>
        </pc:spChg>
        <pc:spChg chg="mod">
          <ac:chgData name="Jedreck Acquissa" userId="2c0a51b5-c593-469c-ad77-d17122690429" providerId="ADAL" clId="{C7F5CC39-BF92-4774-B0EB-68739C5B6256}" dt="2023-02-20T02:57:50.987" v="2692" actId="1076"/>
          <ac:spMkLst>
            <pc:docMk/>
            <pc:sldMk cId="2215398292" sldId="457"/>
            <ac:spMk id="39" creationId="{98AF2975-0117-DF61-EFC2-C6811BD62C53}"/>
          </ac:spMkLst>
        </pc:spChg>
        <pc:spChg chg="mod">
          <ac:chgData name="Jedreck Acquissa" userId="2c0a51b5-c593-469c-ad77-d17122690429" providerId="ADAL" clId="{C7F5CC39-BF92-4774-B0EB-68739C5B6256}" dt="2023-02-20T02:57:50.987" v="2692" actId="1076"/>
          <ac:spMkLst>
            <pc:docMk/>
            <pc:sldMk cId="2215398292" sldId="457"/>
            <ac:spMk id="40" creationId="{5FDBA436-48C0-596C-5E37-7B71DE69E714}"/>
          </ac:spMkLst>
        </pc:spChg>
        <pc:spChg chg="mod">
          <ac:chgData name="Jedreck Acquissa" userId="2c0a51b5-c593-469c-ad77-d17122690429" providerId="ADAL" clId="{C7F5CC39-BF92-4774-B0EB-68739C5B6256}" dt="2023-02-20T02:57:50.987" v="2692" actId="1076"/>
          <ac:spMkLst>
            <pc:docMk/>
            <pc:sldMk cId="2215398292" sldId="457"/>
            <ac:spMk id="41" creationId="{9AF3B8CD-D9DB-98C3-7B3F-ACC77C352900}"/>
          </ac:spMkLst>
        </pc:spChg>
        <pc:spChg chg="mod">
          <ac:chgData name="Jedreck Acquissa" userId="2c0a51b5-c593-469c-ad77-d17122690429" providerId="ADAL" clId="{C7F5CC39-BF92-4774-B0EB-68739C5B6256}" dt="2023-02-20T02:57:50.987" v="2692" actId="1076"/>
          <ac:spMkLst>
            <pc:docMk/>
            <pc:sldMk cId="2215398292" sldId="457"/>
            <ac:spMk id="42" creationId="{A2C5D390-C449-D421-F118-B0AB3136DA1C}"/>
          </ac:spMkLst>
        </pc:spChg>
        <pc:spChg chg="mod">
          <ac:chgData name="Jedreck Acquissa" userId="2c0a51b5-c593-469c-ad77-d17122690429" providerId="ADAL" clId="{C7F5CC39-BF92-4774-B0EB-68739C5B6256}" dt="2023-02-20T02:57:50.987" v="2692" actId="1076"/>
          <ac:spMkLst>
            <pc:docMk/>
            <pc:sldMk cId="2215398292" sldId="457"/>
            <ac:spMk id="53" creationId="{0077DE4E-E48D-AC3F-D8F7-365BC3285B97}"/>
          </ac:spMkLst>
        </pc:spChg>
        <pc:spChg chg="del">
          <ac:chgData name="Jedreck Acquissa" userId="2c0a51b5-c593-469c-ad77-d17122690429" providerId="ADAL" clId="{C7F5CC39-BF92-4774-B0EB-68739C5B6256}" dt="2023-02-20T02:58:03.668" v="2694" actId="478"/>
          <ac:spMkLst>
            <pc:docMk/>
            <pc:sldMk cId="2215398292" sldId="457"/>
            <ac:spMk id="54" creationId="{008671F2-DEEA-08FD-A192-FF15DE97ABDF}"/>
          </ac:spMkLst>
        </pc:spChg>
        <pc:spChg chg="mod">
          <ac:chgData name="Jedreck Acquissa" userId="2c0a51b5-c593-469c-ad77-d17122690429" providerId="ADAL" clId="{C7F5CC39-BF92-4774-B0EB-68739C5B6256}" dt="2023-02-20T02:57:58.236" v="2693" actId="1076"/>
          <ac:spMkLst>
            <pc:docMk/>
            <pc:sldMk cId="2215398292" sldId="457"/>
            <ac:spMk id="56" creationId="{2BE186A5-0786-7A85-3022-BD871C9CC7CC}"/>
          </ac:spMkLst>
        </pc:spChg>
        <pc:grpChg chg="mod">
          <ac:chgData name="Jedreck Acquissa" userId="2c0a51b5-c593-469c-ad77-d17122690429" providerId="ADAL" clId="{C7F5CC39-BF92-4774-B0EB-68739C5B6256}" dt="2023-02-20T02:57:10.635" v="2684" actId="1076"/>
          <ac:grpSpMkLst>
            <pc:docMk/>
            <pc:sldMk cId="2215398292" sldId="457"/>
            <ac:grpSpMk id="9" creationId="{E38B9978-63AA-762D-6393-3704B9B40F02}"/>
          </ac:grpSpMkLst>
        </pc:grpChg>
        <pc:grpChg chg="del">
          <ac:chgData name="Jedreck Acquissa" userId="2c0a51b5-c593-469c-ad77-d17122690429" providerId="ADAL" clId="{C7F5CC39-BF92-4774-B0EB-68739C5B6256}" dt="2023-02-20T02:58:03.668" v="2694" actId="478"/>
          <ac:grpSpMkLst>
            <pc:docMk/>
            <pc:sldMk cId="2215398292" sldId="457"/>
            <ac:grpSpMk id="47" creationId="{85704225-5E49-D3AA-18D1-BA451DBBA42C}"/>
          </ac:grpSpMkLst>
        </pc:grpChg>
        <pc:grpChg chg="mod">
          <ac:chgData name="Jedreck Acquissa" userId="2c0a51b5-c593-469c-ad77-d17122690429" providerId="ADAL" clId="{C7F5CC39-BF92-4774-B0EB-68739C5B6256}" dt="2023-02-20T02:57:58.236" v="2693" actId="1076"/>
          <ac:grpSpMkLst>
            <pc:docMk/>
            <pc:sldMk cId="2215398292" sldId="457"/>
            <ac:grpSpMk id="52" creationId="{E669FDA2-972C-98DE-7B45-70AC613EDFB8}"/>
          </ac:grpSpMkLst>
        </pc:grpChg>
        <pc:grpChg chg="del">
          <ac:chgData name="Jedreck Acquissa" userId="2c0a51b5-c593-469c-ad77-d17122690429" providerId="ADAL" clId="{C7F5CC39-BF92-4774-B0EB-68739C5B6256}" dt="2023-02-20T02:57:14.074" v="2685" actId="478"/>
          <ac:grpSpMkLst>
            <pc:docMk/>
            <pc:sldMk cId="2215398292" sldId="457"/>
            <ac:grpSpMk id="57" creationId="{AFD76889-4769-CED6-253D-CD5929804225}"/>
          </ac:grpSpMkLst>
        </pc:grpChg>
        <pc:picChg chg="mod">
          <ac:chgData name="Jedreck Acquissa" userId="2c0a51b5-c593-469c-ad77-d17122690429" providerId="ADAL" clId="{C7F5CC39-BF92-4774-B0EB-68739C5B6256}" dt="2023-02-20T02:57:50.987" v="2692" actId="1076"/>
          <ac:picMkLst>
            <pc:docMk/>
            <pc:sldMk cId="2215398292" sldId="457"/>
            <ac:picMk id="6" creationId="{EAA68E2A-B15B-D978-1B4E-9E812696CDBE}"/>
          </ac:picMkLst>
        </pc:picChg>
        <pc:picChg chg="mod">
          <ac:chgData name="Jedreck Acquissa" userId="2c0a51b5-c593-469c-ad77-d17122690429" providerId="ADAL" clId="{C7F5CC39-BF92-4774-B0EB-68739C5B6256}" dt="2023-02-20T02:57:10.635" v="2684" actId="1076"/>
          <ac:picMkLst>
            <pc:docMk/>
            <pc:sldMk cId="2215398292" sldId="457"/>
            <ac:picMk id="11" creationId="{8B0DFA33-3482-D16D-FC4A-58DC183DA33F}"/>
          </ac:picMkLst>
        </pc:picChg>
        <pc:picChg chg="mod">
          <ac:chgData name="Jedreck Acquissa" userId="2c0a51b5-c593-469c-ad77-d17122690429" providerId="ADAL" clId="{C7F5CC39-BF92-4774-B0EB-68739C5B6256}" dt="2023-02-20T02:58:12.389" v="2697" actId="1076"/>
          <ac:picMkLst>
            <pc:docMk/>
            <pc:sldMk cId="2215398292" sldId="457"/>
            <ac:picMk id="12" creationId="{1CFDA179-D6E8-057C-7801-E6BF6F4A53F7}"/>
          </ac:picMkLst>
        </pc:picChg>
        <pc:picChg chg="mod">
          <ac:chgData name="Jedreck Acquissa" userId="2c0a51b5-c593-469c-ad77-d17122690429" providerId="ADAL" clId="{C7F5CC39-BF92-4774-B0EB-68739C5B6256}" dt="2023-02-20T02:57:10.635" v="2684" actId="1076"/>
          <ac:picMkLst>
            <pc:docMk/>
            <pc:sldMk cId="2215398292" sldId="457"/>
            <ac:picMk id="13" creationId="{C57D74E7-7544-133A-D5B0-BB77588C3078}"/>
          </ac:picMkLst>
        </pc:picChg>
        <pc:picChg chg="mod">
          <ac:chgData name="Jedreck Acquissa" userId="2c0a51b5-c593-469c-ad77-d17122690429" providerId="ADAL" clId="{C7F5CC39-BF92-4774-B0EB-68739C5B6256}" dt="2023-02-20T02:57:58.236" v="2693" actId="1076"/>
          <ac:picMkLst>
            <pc:docMk/>
            <pc:sldMk cId="2215398292" sldId="457"/>
            <ac:picMk id="16" creationId="{2BD33D3B-EB7E-B3C3-F6E9-5FE13393D8C8}"/>
          </ac:picMkLst>
        </pc:picChg>
        <pc:picChg chg="add mod">
          <ac:chgData name="Jedreck Acquissa" userId="2c0a51b5-c593-469c-ad77-d17122690429" providerId="ADAL" clId="{C7F5CC39-BF92-4774-B0EB-68739C5B6256}" dt="2023-02-20T04:34:07.131" v="3452" actId="1076"/>
          <ac:picMkLst>
            <pc:docMk/>
            <pc:sldMk cId="2215398292" sldId="457"/>
            <ac:picMk id="26" creationId="{DF6AA087-BA41-F7FC-3A74-5C6631C15E4D}"/>
          </ac:picMkLst>
        </pc:picChg>
        <pc:picChg chg="add del mod">
          <ac:chgData name="Jedreck Acquissa" userId="2c0a51b5-c593-469c-ad77-d17122690429" providerId="ADAL" clId="{C7F5CC39-BF92-4774-B0EB-68739C5B6256}" dt="2023-02-20T03:36:23.070" v="2911" actId="478"/>
          <ac:picMkLst>
            <pc:docMk/>
            <pc:sldMk cId="2215398292" sldId="457"/>
            <ac:picMk id="29" creationId="{6A708A1F-1181-84C4-DAD4-45DB43923DDD}"/>
          </ac:picMkLst>
        </pc:picChg>
        <pc:picChg chg="add mod">
          <ac:chgData name="Jedreck Acquissa" userId="2c0a51b5-c593-469c-ad77-d17122690429" providerId="ADAL" clId="{C7F5CC39-BF92-4774-B0EB-68739C5B6256}" dt="2023-02-20T03:36:45.491" v="2915" actId="1076"/>
          <ac:picMkLst>
            <pc:docMk/>
            <pc:sldMk cId="2215398292" sldId="457"/>
            <ac:picMk id="33" creationId="{47C4FE88-93F7-5157-F2A3-D591EA9B1F37}"/>
          </ac:picMkLst>
        </pc:picChg>
        <pc:picChg chg="add mod">
          <ac:chgData name="Jedreck Acquissa" userId="2c0a51b5-c593-469c-ad77-d17122690429" providerId="ADAL" clId="{C7F5CC39-BF92-4774-B0EB-68739C5B6256}" dt="2023-02-20T15:31:45.785" v="3940" actId="1076"/>
          <ac:picMkLst>
            <pc:docMk/>
            <pc:sldMk cId="2215398292" sldId="457"/>
            <ac:picMk id="36" creationId="{CD1491CC-A222-F5BD-3DE9-591D520387CA}"/>
          </ac:picMkLst>
        </pc:picChg>
        <pc:cxnChg chg="mod">
          <ac:chgData name="Jedreck Acquissa" userId="2c0a51b5-c593-469c-ad77-d17122690429" providerId="ADAL" clId="{C7F5CC39-BF92-4774-B0EB-68739C5B6256}" dt="2023-02-20T02:57:10.635" v="2684" actId="1076"/>
          <ac:cxnSpMkLst>
            <pc:docMk/>
            <pc:sldMk cId="2215398292" sldId="457"/>
            <ac:cxnSpMk id="3" creationId="{624713E2-52CC-4D8B-DAE6-9FE7546CE134}"/>
          </ac:cxnSpMkLst>
        </pc:cxnChg>
        <pc:cxnChg chg="add mod">
          <ac:chgData name="Jedreck Acquissa" userId="2c0a51b5-c593-469c-ad77-d17122690429" providerId="ADAL" clId="{C7F5CC39-BF92-4774-B0EB-68739C5B6256}" dt="2023-02-20T15:30:19.560" v="3920" actId="14100"/>
          <ac:cxnSpMkLst>
            <pc:docMk/>
            <pc:sldMk cId="2215398292" sldId="457"/>
            <ac:cxnSpMk id="5" creationId="{615B311F-BCDE-5B43-18C7-D9786B887538}"/>
          </ac:cxnSpMkLst>
        </pc:cxnChg>
        <pc:cxnChg chg="add mod">
          <ac:chgData name="Jedreck Acquissa" userId="2c0a51b5-c593-469c-ad77-d17122690429" providerId="ADAL" clId="{C7F5CC39-BF92-4774-B0EB-68739C5B6256}" dt="2023-02-20T02:59:33.419" v="2705" actId="1076"/>
          <ac:cxnSpMkLst>
            <pc:docMk/>
            <pc:sldMk cId="2215398292" sldId="457"/>
            <ac:cxnSpMk id="7" creationId="{D51F6786-E506-8247-1EB3-FF7B8CA4F7C1}"/>
          </ac:cxnSpMkLst>
        </pc:cxnChg>
        <pc:cxnChg chg="add mod">
          <ac:chgData name="Jedreck Acquissa" userId="2c0a51b5-c593-469c-ad77-d17122690429" providerId="ADAL" clId="{C7F5CC39-BF92-4774-B0EB-68739C5B6256}" dt="2023-02-20T03:38:38.983" v="2918" actId="1076"/>
          <ac:cxnSpMkLst>
            <pc:docMk/>
            <pc:sldMk cId="2215398292" sldId="457"/>
            <ac:cxnSpMk id="10" creationId="{846BD90A-0611-87DE-0038-66FEE04D0343}"/>
          </ac:cxnSpMkLst>
        </pc:cxnChg>
        <pc:cxnChg chg="add mod">
          <ac:chgData name="Jedreck Acquissa" userId="2c0a51b5-c593-469c-ad77-d17122690429" providerId="ADAL" clId="{C7F5CC39-BF92-4774-B0EB-68739C5B6256}" dt="2023-02-20T15:30:29.287" v="3921" actId="14100"/>
          <ac:cxnSpMkLst>
            <pc:docMk/>
            <pc:sldMk cId="2215398292" sldId="457"/>
            <ac:cxnSpMk id="15" creationId="{DA53FA37-22D4-68C6-79F8-4DB21EC2A7E3}"/>
          </ac:cxnSpMkLst>
        </pc:cxnChg>
        <pc:cxnChg chg="add mod">
          <ac:chgData name="Jedreck Acquissa" userId="2c0a51b5-c593-469c-ad77-d17122690429" providerId="ADAL" clId="{C7F5CC39-BF92-4774-B0EB-68739C5B6256}" dt="2023-02-20T15:31:27.509" v="3928" actId="14100"/>
          <ac:cxnSpMkLst>
            <pc:docMk/>
            <pc:sldMk cId="2215398292" sldId="457"/>
            <ac:cxnSpMk id="22" creationId="{61334796-D962-004F-4265-F7CA04F18939}"/>
          </ac:cxnSpMkLst>
        </pc:cxnChg>
        <pc:cxnChg chg="add mod">
          <ac:chgData name="Jedreck Acquissa" userId="2c0a51b5-c593-469c-ad77-d17122690429" providerId="ADAL" clId="{C7F5CC39-BF92-4774-B0EB-68739C5B6256}" dt="2023-02-20T03:00:11.536" v="2709" actId="14100"/>
          <ac:cxnSpMkLst>
            <pc:docMk/>
            <pc:sldMk cId="2215398292" sldId="457"/>
            <ac:cxnSpMk id="23" creationId="{0744316D-F366-7AD2-6E56-51C62F77B87C}"/>
          </ac:cxnSpMkLst>
        </pc:cxnChg>
        <pc:cxnChg chg="add del mod">
          <ac:chgData name="Jedreck Acquissa" userId="2c0a51b5-c593-469c-ad77-d17122690429" providerId="ADAL" clId="{C7F5CC39-BF92-4774-B0EB-68739C5B6256}" dt="2023-02-20T04:06:01.688" v="3026"/>
          <ac:cxnSpMkLst>
            <pc:docMk/>
            <pc:sldMk cId="2215398292" sldId="457"/>
            <ac:cxnSpMk id="34" creationId="{D8277E51-59EF-4C87-5D77-6C16C3478561}"/>
          </ac:cxnSpMkLst>
        </pc:cxnChg>
        <pc:cxnChg chg="add del mod">
          <ac:chgData name="Jedreck Acquissa" userId="2c0a51b5-c593-469c-ad77-d17122690429" providerId="ADAL" clId="{C7F5CC39-BF92-4774-B0EB-68739C5B6256}" dt="2023-02-20T04:06:01.688" v="3026"/>
          <ac:cxnSpMkLst>
            <pc:docMk/>
            <pc:sldMk cId="2215398292" sldId="457"/>
            <ac:cxnSpMk id="35" creationId="{5FFB4A68-669E-7168-28D0-DA73FA232B76}"/>
          </ac:cxnSpMkLst>
        </pc:cxnChg>
      </pc:sldChg>
      <pc:sldChg chg="modSp add mod ord">
        <pc:chgData name="Jedreck Acquissa" userId="2c0a51b5-c593-469c-ad77-d17122690429" providerId="ADAL" clId="{C7F5CC39-BF92-4774-B0EB-68739C5B6256}" dt="2023-02-20T04:02:45.173" v="3011" actId="20577"/>
        <pc:sldMkLst>
          <pc:docMk/>
          <pc:sldMk cId="3467627662" sldId="458"/>
        </pc:sldMkLst>
        <pc:spChg chg="mod">
          <ac:chgData name="Jedreck Acquissa" userId="2c0a51b5-c593-469c-ad77-d17122690429" providerId="ADAL" clId="{C7F5CC39-BF92-4774-B0EB-68739C5B6256}" dt="2023-02-20T04:02:45.173" v="3011" actId="20577"/>
          <ac:spMkLst>
            <pc:docMk/>
            <pc:sldMk cId="3467627662" sldId="458"/>
            <ac:spMk id="2" creationId="{61E709B1-AAF6-936B-E585-A93F60958494}"/>
          </ac:spMkLst>
        </pc:spChg>
      </pc:sldChg>
      <pc:sldChg chg="addSp delSp modSp add del mod ord modAnim">
        <pc:chgData name="Jedreck Acquissa" userId="2c0a51b5-c593-469c-ad77-d17122690429" providerId="ADAL" clId="{C7F5CC39-BF92-4774-B0EB-68739C5B6256}" dt="2023-02-20T04:48:30.033" v="3497" actId="47"/>
        <pc:sldMkLst>
          <pc:docMk/>
          <pc:sldMk cId="2870120683" sldId="459"/>
        </pc:sldMkLst>
        <pc:spChg chg="mod">
          <ac:chgData name="Jedreck Acquissa" userId="2c0a51b5-c593-469c-ad77-d17122690429" providerId="ADAL" clId="{C7F5CC39-BF92-4774-B0EB-68739C5B6256}" dt="2023-02-20T04:02:52.361" v="3019" actId="20577"/>
          <ac:spMkLst>
            <pc:docMk/>
            <pc:sldMk cId="2870120683" sldId="459"/>
            <ac:spMk id="2" creationId="{61E709B1-AAF6-936B-E585-A93F60958494}"/>
          </ac:spMkLst>
        </pc:spChg>
        <pc:spChg chg="add mod">
          <ac:chgData name="Jedreck Acquissa" userId="2c0a51b5-c593-469c-ad77-d17122690429" providerId="ADAL" clId="{C7F5CC39-BF92-4774-B0EB-68739C5B6256}" dt="2023-02-20T04:08:30.942" v="3047" actId="1076"/>
          <ac:spMkLst>
            <pc:docMk/>
            <pc:sldMk cId="2870120683" sldId="459"/>
            <ac:spMk id="20" creationId="{151D1824-B13B-9DBF-E5C2-C7B001F78E35}"/>
          </ac:spMkLst>
        </pc:spChg>
        <pc:spChg chg="add mod">
          <ac:chgData name="Jedreck Acquissa" userId="2c0a51b5-c593-469c-ad77-d17122690429" providerId="ADAL" clId="{C7F5CC39-BF92-4774-B0EB-68739C5B6256}" dt="2023-02-20T04:44:10.365" v="3491" actId="1076"/>
          <ac:spMkLst>
            <pc:docMk/>
            <pc:sldMk cId="2870120683" sldId="459"/>
            <ac:spMk id="21" creationId="{30859210-99B6-2686-5250-FC4C72F9EFD9}"/>
          </ac:spMkLst>
        </pc:spChg>
        <pc:spChg chg="mod">
          <ac:chgData name="Jedreck Acquissa" userId="2c0a51b5-c593-469c-ad77-d17122690429" providerId="ADAL" clId="{C7F5CC39-BF92-4774-B0EB-68739C5B6256}" dt="2023-02-20T04:03:03.117" v="3020" actId="1076"/>
          <ac:spMkLst>
            <pc:docMk/>
            <pc:sldMk cId="2870120683" sldId="459"/>
            <ac:spMk id="39" creationId="{98AF2975-0117-DF61-EFC2-C6811BD62C53}"/>
          </ac:spMkLst>
        </pc:spChg>
        <pc:spChg chg="mod">
          <ac:chgData name="Jedreck Acquissa" userId="2c0a51b5-c593-469c-ad77-d17122690429" providerId="ADAL" clId="{C7F5CC39-BF92-4774-B0EB-68739C5B6256}" dt="2023-02-20T04:03:03.117" v="3020" actId="1076"/>
          <ac:spMkLst>
            <pc:docMk/>
            <pc:sldMk cId="2870120683" sldId="459"/>
            <ac:spMk id="40" creationId="{5FDBA436-48C0-596C-5E37-7B71DE69E714}"/>
          </ac:spMkLst>
        </pc:spChg>
        <pc:spChg chg="mod">
          <ac:chgData name="Jedreck Acquissa" userId="2c0a51b5-c593-469c-ad77-d17122690429" providerId="ADAL" clId="{C7F5CC39-BF92-4774-B0EB-68739C5B6256}" dt="2023-02-20T04:03:03.117" v="3020" actId="1076"/>
          <ac:spMkLst>
            <pc:docMk/>
            <pc:sldMk cId="2870120683" sldId="459"/>
            <ac:spMk id="41" creationId="{9AF3B8CD-D9DB-98C3-7B3F-ACC77C352900}"/>
          </ac:spMkLst>
        </pc:spChg>
        <pc:spChg chg="mod">
          <ac:chgData name="Jedreck Acquissa" userId="2c0a51b5-c593-469c-ad77-d17122690429" providerId="ADAL" clId="{C7F5CC39-BF92-4774-B0EB-68739C5B6256}" dt="2023-02-20T04:03:03.117" v="3020" actId="1076"/>
          <ac:spMkLst>
            <pc:docMk/>
            <pc:sldMk cId="2870120683" sldId="459"/>
            <ac:spMk id="42" creationId="{A2C5D390-C449-D421-F118-B0AB3136DA1C}"/>
          </ac:spMkLst>
        </pc:spChg>
        <pc:spChg chg="mod">
          <ac:chgData name="Jedreck Acquissa" userId="2c0a51b5-c593-469c-ad77-d17122690429" providerId="ADAL" clId="{C7F5CC39-BF92-4774-B0EB-68739C5B6256}" dt="2023-02-20T04:03:03.117" v="3020" actId="1076"/>
          <ac:spMkLst>
            <pc:docMk/>
            <pc:sldMk cId="2870120683" sldId="459"/>
            <ac:spMk id="53" creationId="{0077DE4E-E48D-AC3F-D8F7-365BC3285B97}"/>
          </ac:spMkLst>
        </pc:spChg>
        <pc:spChg chg="mod">
          <ac:chgData name="Jedreck Acquissa" userId="2c0a51b5-c593-469c-ad77-d17122690429" providerId="ADAL" clId="{C7F5CC39-BF92-4774-B0EB-68739C5B6256}" dt="2023-02-20T04:03:03.117" v="3020" actId="1076"/>
          <ac:spMkLst>
            <pc:docMk/>
            <pc:sldMk cId="2870120683" sldId="459"/>
            <ac:spMk id="54" creationId="{008671F2-DEEA-08FD-A192-FF15DE97ABDF}"/>
          </ac:spMkLst>
        </pc:spChg>
        <pc:spChg chg="del mod">
          <ac:chgData name="Jedreck Acquissa" userId="2c0a51b5-c593-469c-ad77-d17122690429" providerId="ADAL" clId="{C7F5CC39-BF92-4774-B0EB-68739C5B6256}" dt="2023-02-20T04:03:13.918" v="3023" actId="478"/>
          <ac:spMkLst>
            <pc:docMk/>
            <pc:sldMk cId="2870120683" sldId="459"/>
            <ac:spMk id="56" creationId="{2BE186A5-0786-7A85-3022-BD871C9CC7CC}"/>
          </ac:spMkLst>
        </pc:spChg>
        <pc:grpChg chg="mod">
          <ac:chgData name="Jedreck Acquissa" userId="2c0a51b5-c593-469c-ad77-d17122690429" providerId="ADAL" clId="{C7F5CC39-BF92-4774-B0EB-68739C5B6256}" dt="2023-02-20T04:01:50.461" v="2971" actId="1076"/>
          <ac:grpSpMkLst>
            <pc:docMk/>
            <pc:sldMk cId="2870120683" sldId="459"/>
            <ac:grpSpMk id="9" creationId="{E38B9978-63AA-762D-6393-3704B9B40F02}"/>
          </ac:grpSpMkLst>
        </pc:grpChg>
        <pc:grpChg chg="mod">
          <ac:chgData name="Jedreck Acquissa" userId="2c0a51b5-c593-469c-ad77-d17122690429" providerId="ADAL" clId="{C7F5CC39-BF92-4774-B0EB-68739C5B6256}" dt="2023-02-20T04:03:03.117" v="3020" actId="1076"/>
          <ac:grpSpMkLst>
            <pc:docMk/>
            <pc:sldMk cId="2870120683" sldId="459"/>
            <ac:grpSpMk id="47" creationId="{85704225-5E49-D3AA-18D1-BA451DBBA42C}"/>
          </ac:grpSpMkLst>
        </pc:grpChg>
        <pc:grpChg chg="del mod">
          <ac:chgData name="Jedreck Acquissa" userId="2c0a51b5-c593-469c-ad77-d17122690429" providerId="ADAL" clId="{C7F5CC39-BF92-4774-B0EB-68739C5B6256}" dt="2023-02-20T04:03:12.755" v="3022" actId="478"/>
          <ac:grpSpMkLst>
            <pc:docMk/>
            <pc:sldMk cId="2870120683" sldId="459"/>
            <ac:grpSpMk id="52" creationId="{E669FDA2-972C-98DE-7B45-70AC613EDFB8}"/>
          </ac:grpSpMkLst>
        </pc:grpChg>
        <pc:picChg chg="mod">
          <ac:chgData name="Jedreck Acquissa" userId="2c0a51b5-c593-469c-ad77-d17122690429" providerId="ADAL" clId="{C7F5CC39-BF92-4774-B0EB-68739C5B6256}" dt="2023-02-20T04:03:03.117" v="3020" actId="1076"/>
          <ac:picMkLst>
            <pc:docMk/>
            <pc:sldMk cId="2870120683" sldId="459"/>
            <ac:picMk id="6" creationId="{EAA68E2A-B15B-D978-1B4E-9E812696CDBE}"/>
          </ac:picMkLst>
        </pc:picChg>
        <pc:picChg chg="mod">
          <ac:chgData name="Jedreck Acquissa" userId="2c0a51b5-c593-469c-ad77-d17122690429" providerId="ADAL" clId="{C7F5CC39-BF92-4774-B0EB-68739C5B6256}" dt="2023-02-20T04:01:50.461" v="2971" actId="1076"/>
          <ac:picMkLst>
            <pc:docMk/>
            <pc:sldMk cId="2870120683" sldId="459"/>
            <ac:picMk id="11" creationId="{8B0DFA33-3482-D16D-FC4A-58DC183DA33F}"/>
          </ac:picMkLst>
        </pc:picChg>
        <pc:picChg chg="mod">
          <ac:chgData name="Jedreck Acquissa" userId="2c0a51b5-c593-469c-ad77-d17122690429" providerId="ADAL" clId="{C7F5CC39-BF92-4774-B0EB-68739C5B6256}" dt="2023-02-20T04:03:03.117" v="3020" actId="1076"/>
          <ac:picMkLst>
            <pc:docMk/>
            <pc:sldMk cId="2870120683" sldId="459"/>
            <ac:picMk id="12" creationId="{1CFDA179-D6E8-057C-7801-E6BF6F4A53F7}"/>
          </ac:picMkLst>
        </pc:picChg>
        <pc:picChg chg="mod">
          <ac:chgData name="Jedreck Acquissa" userId="2c0a51b5-c593-469c-ad77-d17122690429" providerId="ADAL" clId="{C7F5CC39-BF92-4774-B0EB-68739C5B6256}" dt="2023-02-20T04:01:50.461" v="2971" actId="1076"/>
          <ac:picMkLst>
            <pc:docMk/>
            <pc:sldMk cId="2870120683" sldId="459"/>
            <ac:picMk id="13" creationId="{C57D74E7-7544-133A-D5B0-BB77588C3078}"/>
          </ac:picMkLst>
        </pc:picChg>
        <pc:picChg chg="mod">
          <ac:chgData name="Jedreck Acquissa" userId="2c0a51b5-c593-469c-ad77-d17122690429" providerId="ADAL" clId="{C7F5CC39-BF92-4774-B0EB-68739C5B6256}" dt="2023-02-20T04:03:21.699" v="3024" actId="1076"/>
          <ac:picMkLst>
            <pc:docMk/>
            <pc:sldMk cId="2870120683" sldId="459"/>
            <ac:picMk id="16" creationId="{2BD33D3B-EB7E-B3C3-F6E9-5FE13393D8C8}"/>
          </ac:picMkLst>
        </pc:picChg>
        <pc:picChg chg="add del mod">
          <ac:chgData name="Jedreck Acquissa" userId="2c0a51b5-c593-469c-ad77-d17122690429" providerId="ADAL" clId="{C7F5CC39-BF92-4774-B0EB-68739C5B6256}" dt="2023-02-20T04:32:47.094" v="3447" actId="478"/>
          <ac:picMkLst>
            <pc:docMk/>
            <pc:sldMk cId="2870120683" sldId="459"/>
            <ac:picMk id="22" creationId="{97254CF8-45C5-1635-3946-5FB7B8D3C799}"/>
          </ac:picMkLst>
        </pc:picChg>
        <pc:picChg chg="add del mod">
          <ac:chgData name="Jedreck Acquissa" userId="2c0a51b5-c593-469c-ad77-d17122690429" providerId="ADAL" clId="{C7F5CC39-BF92-4774-B0EB-68739C5B6256}" dt="2023-02-20T04:40:37.245" v="3470" actId="478"/>
          <ac:picMkLst>
            <pc:docMk/>
            <pc:sldMk cId="2870120683" sldId="459"/>
            <ac:picMk id="23" creationId="{3C445194-6F39-F719-F3D1-C57CF6164BBF}"/>
          </ac:picMkLst>
        </pc:picChg>
        <pc:picChg chg="add mod">
          <ac:chgData name="Jedreck Acquissa" userId="2c0a51b5-c593-469c-ad77-d17122690429" providerId="ADAL" clId="{C7F5CC39-BF92-4774-B0EB-68739C5B6256}" dt="2023-02-20T04:43:02.037" v="3480" actId="1076"/>
          <ac:picMkLst>
            <pc:docMk/>
            <pc:sldMk cId="2870120683" sldId="459"/>
            <ac:picMk id="24" creationId="{6C170FF3-2B1E-DD4D-668A-C4C289F47FD8}"/>
          </ac:picMkLst>
        </pc:picChg>
        <pc:picChg chg="add mod">
          <ac:chgData name="Jedreck Acquissa" userId="2c0a51b5-c593-469c-ad77-d17122690429" providerId="ADAL" clId="{C7F5CC39-BF92-4774-B0EB-68739C5B6256}" dt="2023-02-20T04:44:21.241" v="3492" actId="1076"/>
          <ac:picMkLst>
            <pc:docMk/>
            <pc:sldMk cId="2870120683" sldId="459"/>
            <ac:picMk id="26" creationId="{35A92C25-5A91-A635-61C9-41C64DD9AA14}"/>
          </ac:picMkLst>
        </pc:picChg>
        <pc:picChg chg="add mod">
          <ac:chgData name="Jedreck Acquissa" userId="2c0a51b5-c593-469c-ad77-d17122690429" providerId="ADAL" clId="{C7F5CC39-BF92-4774-B0EB-68739C5B6256}" dt="2023-02-20T04:43:50.541" v="3489" actId="1076"/>
          <ac:picMkLst>
            <pc:docMk/>
            <pc:sldMk cId="2870120683" sldId="459"/>
            <ac:picMk id="28" creationId="{FF69D5A6-1087-0315-FF66-4CC58E2F42A5}"/>
          </ac:picMkLst>
        </pc:picChg>
        <pc:cxnChg chg="mod">
          <ac:chgData name="Jedreck Acquissa" userId="2c0a51b5-c593-469c-ad77-d17122690429" providerId="ADAL" clId="{C7F5CC39-BF92-4774-B0EB-68739C5B6256}" dt="2023-02-20T04:01:50.461" v="2971" actId="1076"/>
          <ac:cxnSpMkLst>
            <pc:docMk/>
            <pc:sldMk cId="2870120683" sldId="459"/>
            <ac:cxnSpMk id="3" creationId="{624713E2-52CC-4D8B-DAE6-9FE7546CE134}"/>
          </ac:cxnSpMkLst>
        </pc:cxnChg>
        <pc:cxnChg chg="add mod">
          <ac:chgData name="Jedreck Acquissa" userId="2c0a51b5-c593-469c-ad77-d17122690429" providerId="ADAL" clId="{C7F5CC39-BF92-4774-B0EB-68739C5B6256}" dt="2023-02-20T04:06:48.820" v="3031" actId="14100"/>
          <ac:cxnSpMkLst>
            <pc:docMk/>
            <pc:sldMk cId="2870120683" sldId="459"/>
            <ac:cxnSpMk id="4" creationId="{9C5F0B45-D3C1-EA7A-9101-2A75D253A362}"/>
          </ac:cxnSpMkLst>
        </pc:cxnChg>
        <pc:cxnChg chg="add mod">
          <ac:chgData name="Jedreck Acquissa" userId="2c0a51b5-c593-469c-ad77-d17122690429" providerId="ADAL" clId="{C7F5CC39-BF92-4774-B0EB-68739C5B6256}" dt="2023-02-20T04:06:55.150" v="3032" actId="14100"/>
          <ac:cxnSpMkLst>
            <pc:docMk/>
            <pc:sldMk cId="2870120683" sldId="459"/>
            <ac:cxnSpMk id="5" creationId="{BB84CE7B-1B08-2DB6-F1AC-336E59C519DE}"/>
          </ac:cxnSpMkLst>
        </pc:cxnChg>
        <pc:cxnChg chg="add mod">
          <ac:chgData name="Jedreck Acquissa" userId="2c0a51b5-c593-469c-ad77-d17122690429" providerId="ADAL" clId="{C7F5CC39-BF92-4774-B0EB-68739C5B6256}" dt="2023-02-20T04:07:34.595" v="3036" actId="14100"/>
          <ac:cxnSpMkLst>
            <pc:docMk/>
            <pc:sldMk cId="2870120683" sldId="459"/>
            <ac:cxnSpMk id="15" creationId="{4D23A910-0910-0B5E-AAB0-9DF86D4A40FD}"/>
          </ac:cxnSpMkLst>
        </pc:cxnChg>
      </pc:sldChg>
      <pc:sldChg chg="addSp modSp add mod modAnim">
        <pc:chgData name="Jedreck Acquissa" userId="2c0a51b5-c593-469c-ad77-d17122690429" providerId="ADAL" clId="{C7F5CC39-BF92-4774-B0EB-68739C5B6256}" dt="2023-02-20T20:04:27.498" v="4014" actId="1582"/>
        <pc:sldMkLst>
          <pc:docMk/>
          <pc:sldMk cId="2215770400" sldId="460"/>
        </pc:sldMkLst>
        <pc:spChg chg="add mod">
          <ac:chgData name="Jedreck Acquissa" userId="2c0a51b5-c593-469c-ad77-d17122690429" providerId="ADAL" clId="{C7F5CC39-BF92-4774-B0EB-68739C5B6256}" dt="2023-02-20T04:21:46.377" v="3215" actId="20577"/>
          <ac:spMkLst>
            <pc:docMk/>
            <pc:sldMk cId="2215770400" sldId="460"/>
            <ac:spMk id="7" creationId="{EAA69631-7124-0CF4-15DB-7A3E8D6524D7}"/>
          </ac:spMkLst>
        </pc:spChg>
        <pc:spChg chg="add mod">
          <ac:chgData name="Jedreck Acquissa" userId="2c0a51b5-c593-469c-ad77-d17122690429" providerId="ADAL" clId="{C7F5CC39-BF92-4774-B0EB-68739C5B6256}" dt="2023-02-20T04:45:38.815" v="3493"/>
          <ac:spMkLst>
            <pc:docMk/>
            <pc:sldMk cId="2215770400" sldId="460"/>
            <ac:spMk id="17" creationId="{A17AAF11-BF8C-0C35-B380-79088A27C341}"/>
          </ac:spMkLst>
        </pc:spChg>
        <pc:picChg chg="add mod">
          <ac:chgData name="Jedreck Acquissa" userId="2c0a51b5-c593-469c-ad77-d17122690429" providerId="ADAL" clId="{C7F5CC39-BF92-4774-B0EB-68739C5B6256}" dt="2023-02-20T04:23:17.881" v="3224" actId="208"/>
          <ac:picMkLst>
            <pc:docMk/>
            <pc:sldMk cId="2215770400" sldId="460"/>
            <ac:picMk id="14" creationId="{34B6E2AB-9247-9C01-E7DE-853DA6D6A676}"/>
          </ac:picMkLst>
        </pc:picChg>
        <pc:picChg chg="add mod">
          <ac:chgData name="Jedreck Acquissa" userId="2c0a51b5-c593-469c-ad77-d17122690429" providerId="ADAL" clId="{C7F5CC39-BF92-4774-B0EB-68739C5B6256}" dt="2023-02-20T04:45:38.815" v="3493"/>
          <ac:picMkLst>
            <pc:docMk/>
            <pc:sldMk cId="2215770400" sldId="460"/>
            <ac:picMk id="18" creationId="{5CA719C8-7588-A7D2-81C8-654851F0FC00}"/>
          </ac:picMkLst>
        </pc:picChg>
        <pc:picChg chg="add mod">
          <ac:chgData name="Jedreck Acquissa" userId="2c0a51b5-c593-469c-ad77-d17122690429" providerId="ADAL" clId="{C7F5CC39-BF92-4774-B0EB-68739C5B6256}" dt="2023-02-20T04:45:38.815" v="3493"/>
          <ac:picMkLst>
            <pc:docMk/>
            <pc:sldMk cId="2215770400" sldId="460"/>
            <ac:picMk id="19" creationId="{3BF1917D-ABD6-CE1E-58A2-738B03B22742}"/>
          </ac:picMkLst>
        </pc:picChg>
        <pc:picChg chg="add mod">
          <ac:chgData name="Jedreck Acquissa" userId="2c0a51b5-c593-469c-ad77-d17122690429" providerId="ADAL" clId="{C7F5CC39-BF92-4774-B0EB-68739C5B6256}" dt="2023-02-20T04:45:38.815" v="3493"/>
          <ac:picMkLst>
            <pc:docMk/>
            <pc:sldMk cId="2215770400" sldId="460"/>
            <ac:picMk id="21" creationId="{5343EDE1-3ECE-9269-3CBD-ABD0AA323EA8}"/>
          </ac:picMkLst>
        </pc:picChg>
        <pc:cxnChg chg="mod">
          <ac:chgData name="Jedreck Acquissa" userId="2c0a51b5-c593-469c-ad77-d17122690429" providerId="ADAL" clId="{C7F5CC39-BF92-4774-B0EB-68739C5B6256}" dt="2023-02-20T20:04:27.498" v="4014" actId="1582"/>
          <ac:cxnSpMkLst>
            <pc:docMk/>
            <pc:sldMk cId="2215770400" sldId="460"/>
            <ac:cxnSpMk id="15" creationId="{4D23A910-0910-0B5E-AAB0-9DF86D4A40FD}"/>
          </ac:cxnSpMkLst>
        </pc:cxnChg>
      </pc:sldChg>
      <pc:sldChg chg="addSp delSp modSp add mod ord modShow">
        <pc:chgData name="Jedreck Acquissa" userId="2c0a51b5-c593-469c-ad77-d17122690429" providerId="ADAL" clId="{C7F5CC39-BF92-4774-B0EB-68739C5B6256}" dt="2023-02-20T22:19:54.596" v="5051"/>
        <pc:sldMkLst>
          <pc:docMk/>
          <pc:sldMk cId="667313460" sldId="461"/>
        </pc:sldMkLst>
        <pc:spChg chg="mod">
          <ac:chgData name="Jedreck Acquissa" userId="2c0a51b5-c593-469c-ad77-d17122690429" providerId="ADAL" clId="{C7F5CC39-BF92-4774-B0EB-68739C5B6256}" dt="2023-02-20T04:53:08.099" v="3518" actId="20577"/>
          <ac:spMkLst>
            <pc:docMk/>
            <pc:sldMk cId="667313460" sldId="461"/>
            <ac:spMk id="2" creationId="{61E709B1-AAF6-936B-E585-A93F60958494}"/>
          </ac:spMkLst>
        </pc:spChg>
        <pc:spChg chg="add mod">
          <ac:chgData name="Jedreck Acquissa" userId="2c0a51b5-c593-469c-ad77-d17122690429" providerId="ADAL" clId="{C7F5CC39-BF92-4774-B0EB-68739C5B6256}" dt="2023-02-20T20:17:42.177" v="4051" actId="1076"/>
          <ac:spMkLst>
            <pc:docMk/>
            <pc:sldMk cId="667313460" sldId="461"/>
            <ac:spMk id="6" creationId="{744CB3C7-6507-8BDB-B3F1-DCEE2A70538B}"/>
          </ac:spMkLst>
        </pc:spChg>
        <pc:spChg chg="del">
          <ac:chgData name="Jedreck Acquissa" userId="2c0a51b5-c593-469c-ad77-d17122690429" providerId="ADAL" clId="{C7F5CC39-BF92-4774-B0EB-68739C5B6256}" dt="2023-02-20T04:53:14.944" v="3521" actId="478"/>
          <ac:spMkLst>
            <pc:docMk/>
            <pc:sldMk cId="667313460" sldId="461"/>
            <ac:spMk id="6" creationId="{CA9924AA-779B-B6FD-E574-0DF151ACE2BE}"/>
          </ac:spMkLst>
        </pc:spChg>
        <pc:spChg chg="add del mod">
          <ac:chgData name="Jedreck Acquissa" userId="2c0a51b5-c593-469c-ad77-d17122690429" providerId="ADAL" clId="{C7F5CC39-BF92-4774-B0EB-68739C5B6256}" dt="2023-02-20T04:53:13.880" v="3520" actId="478"/>
          <ac:spMkLst>
            <pc:docMk/>
            <pc:sldMk cId="667313460" sldId="461"/>
            <ac:spMk id="10" creationId="{DCD63F2B-8E1F-377E-4569-11EA8A0FC045}"/>
          </ac:spMkLst>
        </pc:spChg>
        <pc:spChg chg="del">
          <ac:chgData name="Jedreck Acquissa" userId="2c0a51b5-c593-469c-ad77-d17122690429" providerId="ADAL" clId="{C7F5CC39-BF92-4774-B0EB-68739C5B6256}" dt="2023-02-20T04:53:12.287" v="3519" actId="478"/>
          <ac:spMkLst>
            <pc:docMk/>
            <pc:sldMk cId="667313460" sldId="461"/>
            <ac:spMk id="22" creationId="{BB6E23BC-3D7B-BF82-9F03-1F3FBFA54A73}"/>
          </ac:spMkLst>
        </pc:spChg>
        <pc:picChg chg="mod">
          <ac:chgData name="Jedreck Acquissa" userId="2c0a51b5-c593-469c-ad77-d17122690429" providerId="ADAL" clId="{C7F5CC39-BF92-4774-B0EB-68739C5B6256}" dt="2023-02-20T20:24:22.903" v="4065" actId="1076"/>
          <ac:picMkLst>
            <pc:docMk/>
            <pc:sldMk cId="667313460" sldId="461"/>
            <ac:picMk id="7" creationId="{B4A07415-0B88-DCC5-CDF0-B0D6239123BD}"/>
          </ac:picMkLst>
        </pc:picChg>
        <pc:picChg chg="mod">
          <ac:chgData name="Jedreck Acquissa" userId="2c0a51b5-c593-469c-ad77-d17122690429" providerId="ADAL" clId="{C7F5CC39-BF92-4774-B0EB-68739C5B6256}" dt="2023-02-20T20:24:34.648" v="4069" actId="1076"/>
          <ac:picMkLst>
            <pc:docMk/>
            <pc:sldMk cId="667313460" sldId="461"/>
            <ac:picMk id="12" creationId="{9DEA5F36-6D7B-2418-ECAA-48FF4A163407}"/>
          </ac:picMkLst>
        </pc:picChg>
        <pc:picChg chg="add mod">
          <ac:chgData name="Jedreck Acquissa" userId="2c0a51b5-c593-469c-ad77-d17122690429" providerId="ADAL" clId="{C7F5CC39-BF92-4774-B0EB-68739C5B6256}" dt="2023-02-20T20:39:18.681" v="4105" actId="1076"/>
          <ac:picMkLst>
            <pc:docMk/>
            <pc:sldMk cId="667313460" sldId="461"/>
            <ac:picMk id="1026" creationId="{FABA8013-1EB6-A6D4-F37A-E3A09EC092DE}"/>
          </ac:picMkLst>
        </pc:picChg>
      </pc:sldChg>
      <pc:sldChg chg="addSp delSp modSp add mod ord modShow">
        <pc:chgData name="Jedreck Acquissa" userId="2c0a51b5-c593-469c-ad77-d17122690429" providerId="ADAL" clId="{C7F5CC39-BF92-4774-B0EB-68739C5B6256}" dt="2023-02-20T22:25:03.626" v="5086" actId="1076"/>
        <pc:sldMkLst>
          <pc:docMk/>
          <pc:sldMk cId="1791525129" sldId="462"/>
        </pc:sldMkLst>
        <pc:spChg chg="mod">
          <ac:chgData name="Jedreck Acquissa" userId="2c0a51b5-c593-469c-ad77-d17122690429" providerId="ADAL" clId="{C7F5CC39-BF92-4774-B0EB-68739C5B6256}" dt="2023-02-20T04:54:59.751" v="3584" actId="20577"/>
          <ac:spMkLst>
            <pc:docMk/>
            <pc:sldMk cId="1791525129" sldId="462"/>
            <ac:spMk id="2" creationId="{61E709B1-AAF6-936B-E585-A93F60958494}"/>
          </ac:spMkLst>
        </pc:spChg>
        <pc:spChg chg="del">
          <ac:chgData name="Jedreck Acquissa" userId="2c0a51b5-c593-469c-ad77-d17122690429" providerId="ADAL" clId="{C7F5CC39-BF92-4774-B0EB-68739C5B6256}" dt="2023-02-20T04:53:50.105" v="3532" actId="478"/>
          <ac:spMkLst>
            <pc:docMk/>
            <pc:sldMk cId="1791525129" sldId="462"/>
            <ac:spMk id="6" creationId="{CA9924AA-779B-B6FD-E574-0DF151ACE2BE}"/>
          </ac:spMkLst>
        </pc:spChg>
        <pc:spChg chg="add del mod">
          <ac:chgData name="Jedreck Acquissa" userId="2c0a51b5-c593-469c-ad77-d17122690429" providerId="ADAL" clId="{C7F5CC39-BF92-4774-B0EB-68739C5B6256}" dt="2023-02-20T04:53:53.050" v="3534" actId="478"/>
          <ac:spMkLst>
            <pc:docMk/>
            <pc:sldMk cId="1791525129" sldId="462"/>
            <ac:spMk id="10" creationId="{96F5E4CC-AA07-A6BE-B757-ABEB7277CDE7}"/>
          </ac:spMkLst>
        </pc:spChg>
        <pc:spChg chg="add del mod">
          <ac:chgData name="Jedreck Acquissa" userId="2c0a51b5-c593-469c-ad77-d17122690429" providerId="ADAL" clId="{C7F5CC39-BF92-4774-B0EB-68739C5B6256}" dt="2023-02-20T22:24:57.346" v="5085" actId="1076"/>
          <ac:spMkLst>
            <pc:docMk/>
            <pc:sldMk cId="1791525129" sldId="462"/>
            <ac:spMk id="20" creationId="{D921B2A0-CBF8-CCE9-66FE-7E616AC94E4B}"/>
          </ac:spMkLst>
        </pc:spChg>
        <pc:spChg chg="add mod">
          <ac:chgData name="Jedreck Acquissa" userId="2c0a51b5-c593-469c-ad77-d17122690429" providerId="ADAL" clId="{C7F5CC39-BF92-4774-B0EB-68739C5B6256}" dt="2023-02-20T22:25:03.626" v="5086" actId="1076"/>
          <ac:spMkLst>
            <pc:docMk/>
            <pc:sldMk cId="1791525129" sldId="462"/>
            <ac:spMk id="21" creationId="{529342AF-CBF6-9DAE-6EA0-865F86113D61}"/>
          </ac:spMkLst>
        </pc:spChg>
        <pc:spChg chg="del">
          <ac:chgData name="Jedreck Acquissa" userId="2c0a51b5-c593-469c-ad77-d17122690429" providerId="ADAL" clId="{C7F5CC39-BF92-4774-B0EB-68739C5B6256}" dt="2023-02-20T04:53:51.290" v="3533" actId="478"/>
          <ac:spMkLst>
            <pc:docMk/>
            <pc:sldMk cId="1791525129" sldId="462"/>
            <ac:spMk id="22" creationId="{BB6E23BC-3D7B-BF82-9F03-1F3FBFA54A73}"/>
          </ac:spMkLst>
        </pc:spChg>
        <pc:spChg chg="add mod">
          <ac:chgData name="Jedreck Acquissa" userId="2c0a51b5-c593-469c-ad77-d17122690429" providerId="ADAL" clId="{C7F5CC39-BF92-4774-B0EB-68739C5B6256}" dt="2023-02-20T22:24:49.174" v="5083" actId="1076"/>
          <ac:spMkLst>
            <pc:docMk/>
            <pc:sldMk cId="1791525129" sldId="462"/>
            <ac:spMk id="22" creationId="{FC885FA2-E89C-57A6-DF4C-1CC486FCF1E1}"/>
          </ac:spMkLst>
        </pc:spChg>
        <pc:spChg chg="add mod">
          <ac:chgData name="Jedreck Acquissa" userId="2c0a51b5-c593-469c-ad77-d17122690429" providerId="ADAL" clId="{C7F5CC39-BF92-4774-B0EB-68739C5B6256}" dt="2023-02-20T22:25:03.626" v="5086" actId="1076"/>
          <ac:spMkLst>
            <pc:docMk/>
            <pc:sldMk cId="1791525129" sldId="462"/>
            <ac:spMk id="23" creationId="{9F88FAC7-8CE3-6747-3B71-9677F69ABB36}"/>
          </ac:spMkLst>
        </pc:spChg>
        <pc:spChg chg="add del mod">
          <ac:chgData name="Jedreck Acquissa" userId="2c0a51b5-c593-469c-ad77-d17122690429" providerId="ADAL" clId="{C7F5CC39-BF92-4774-B0EB-68739C5B6256}" dt="2023-02-20T22:24:53.210" v="5084" actId="1076"/>
          <ac:spMkLst>
            <pc:docMk/>
            <pc:sldMk cId="1791525129" sldId="462"/>
            <ac:spMk id="26" creationId="{6B5964EF-449A-6093-BB74-FC327DEDDABB}"/>
          </ac:spMkLst>
        </pc:spChg>
        <pc:spChg chg="add del mod">
          <ac:chgData name="Jedreck Acquissa" userId="2c0a51b5-c593-469c-ad77-d17122690429" providerId="ADAL" clId="{C7F5CC39-BF92-4774-B0EB-68739C5B6256}" dt="2023-02-20T22:24:35.399" v="5080" actId="21"/>
          <ac:spMkLst>
            <pc:docMk/>
            <pc:sldMk cId="1791525129" sldId="462"/>
            <ac:spMk id="27" creationId="{8B378134-E27A-54D0-D618-D2BD756B86F7}"/>
          </ac:spMkLst>
        </pc:spChg>
        <pc:spChg chg="add del mod">
          <ac:chgData name="Jedreck Acquissa" userId="2c0a51b5-c593-469c-ad77-d17122690429" providerId="ADAL" clId="{C7F5CC39-BF92-4774-B0EB-68739C5B6256}" dt="2023-02-20T22:24:35.399" v="5080" actId="21"/>
          <ac:spMkLst>
            <pc:docMk/>
            <pc:sldMk cId="1791525129" sldId="462"/>
            <ac:spMk id="28" creationId="{24A26DF5-8C7F-FA71-5DC1-08D6643BF747}"/>
          </ac:spMkLst>
        </pc:spChg>
        <pc:spChg chg="add mod">
          <ac:chgData name="Jedreck Acquissa" userId="2c0a51b5-c593-469c-ad77-d17122690429" providerId="ADAL" clId="{C7F5CC39-BF92-4774-B0EB-68739C5B6256}" dt="2023-02-20T21:50:43.331" v="4558" actId="1076"/>
          <ac:spMkLst>
            <pc:docMk/>
            <pc:sldMk cId="1791525129" sldId="462"/>
            <ac:spMk id="40" creationId="{187DA683-7444-C4EE-7740-C785D504FF18}"/>
          </ac:spMkLst>
        </pc:spChg>
        <pc:cxnChg chg="add del mod">
          <ac:chgData name="Jedreck Acquissa" userId="2c0a51b5-c593-469c-ad77-d17122690429" providerId="ADAL" clId="{C7F5CC39-BF92-4774-B0EB-68739C5B6256}" dt="2023-02-20T21:49:38.850" v="4536" actId="478"/>
          <ac:cxnSpMkLst>
            <pc:docMk/>
            <pc:sldMk cId="1791525129" sldId="462"/>
            <ac:cxnSpMk id="6" creationId="{E2F318B2-6BA0-D4BA-7D86-8F6815BE8D0A}"/>
          </ac:cxnSpMkLst>
        </pc:cxnChg>
        <pc:cxnChg chg="add del mod">
          <ac:chgData name="Jedreck Acquissa" userId="2c0a51b5-c593-469c-ad77-d17122690429" providerId="ADAL" clId="{C7F5CC39-BF92-4774-B0EB-68739C5B6256}" dt="2023-02-20T21:50:15.300" v="4554" actId="478"/>
          <ac:cxnSpMkLst>
            <pc:docMk/>
            <pc:sldMk cId="1791525129" sldId="462"/>
            <ac:cxnSpMk id="12" creationId="{B53F3A14-5168-0437-CA7E-BE453C50AE48}"/>
          </ac:cxnSpMkLst>
        </pc:cxnChg>
        <pc:cxnChg chg="add del mod">
          <ac:chgData name="Jedreck Acquissa" userId="2c0a51b5-c593-469c-ad77-d17122690429" providerId="ADAL" clId="{C7F5CC39-BF92-4774-B0EB-68739C5B6256}" dt="2023-02-20T21:50:11.718" v="4551" actId="478"/>
          <ac:cxnSpMkLst>
            <pc:docMk/>
            <pc:sldMk cId="1791525129" sldId="462"/>
            <ac:cxnSpMk id="15" creationId="{B6FAC228-BA61-6795-8895-8BC8B545A3D2}"/>
          </ac:cxnSpMkLst>
        </pc:cxnChg>
        <pc:cxnChg chg="add del mod">
          <ac:chgData name="Jedreck Acquissa" userId="2c0a51b5-c593-469c-ad77-d17122690429" providerId="ADAL" clId="{C7F5CC39-BF92-4774-B0EB-68739C5B6256}" dt="2023-02-20T21:50:04.164" v="4543" actId="478"/>
          <ac:cxnSpMkLst>
            <pc:docMk/>
            <pc:sldMk cId="1791525129" sldId="462"/>
            <ac:cxnSpMk id="16" creationId="{6FB91208-2FDB-DDC4-891F-7BA47F49BD75}"/>
          </ac:cxnSpMkLst>
        </pc:cxnChg>
        <pc:cxnChg chg="add del mod">
          <ac:chgData name="Jedreck Acquissa" userId="2c0a51b5-c593-469c-ad77-d17122690429" providerId="ADAL" clId="{C7F5CC39-BF92-4774-B0EB-68739C5B6256}" dt="2023-02-20T21:50:09.936" v="4548" actId="478"/>
          <ac:cxnSpMkLst>
            <pc:docMk/>
            <pc:sldMk cId="1791525129" sldId="462"/>
            <ac:cxnSpMk id="17" creationId="{BD0B102F-490C-5946-12CB-155683C9D327}"/>
          </ac:cxnSpMkLst>
        </pc:cxnChg>
        <pc:cxnChg chg="add del mod">
          <ac:chgData name="Jedreck Acquissa" userId="2c0a51b5-c593-469c-ad77-d17122690429" providerId="ADAL" clId="{C7F5CC39-BF92-4774-B0EB-68739C5B6256}" dt="2023-02-20T21:49:37.335" v="4535" actId="478"/>
          <ac:cxnSpMkLst>
            <pc:docMk/>
            <pc:sldMk cId="1791525129" sldId="462"/>
            <ac:cxnSpMk id="18" creationId="{CD3DFCAB-A8D1-2FD6-7347-8252A3E10778}"/>
          </ac:cxnSpMkLst>
        </pc:cxnChg>
        <pc:cxnChg chg="add del mod">
          <ac:chgData name="Jedreck Acquissa" userId="2c0a51b5-c593-469c-ad77-d17122690429" providerId="ADAL" clId="{C7F5CC39-BF92-4774-B0EB-68739C5B6256}" dt="2023-02-20T21:50:10.948" v="4550" actId="478"/>
          <ac:cxnSpMkLst>
            <pc:docMk/>
            <pc:sldMk cId="1791525129" sldId="462"/>
            <ac:cxnSpMk id="19" creationId="{8C9D36D0-9880-FA5B-CA58-7DE3D524BC23}"/>
          </ac:cxnSpMkLst>
        </pc:cxnChg>
        <pc:cxnChg chg="add del mod">
          <ac:chgData name="Jedreck Acquissa" userId="2c0a51b5-c593-469c-ad77-d17122690429" providerId="ADAL" clId="{C7F5CC39-BF92-4774-B0EB-68739C5B6256}" dt="2023-02-20T21:50:05.683" v="4544" actId="478"/>
          <ac:cxnSpMkLst>
            <pc:docMk/>
            <pc:sldMk cId="1791525129" sldId="462"/>
            <ac:cxnSpMk id="24" creationId="{5A12ECD8-0539-3E9B-A1C2-F95B734D6668}"/>
          </ac:cxnSpMkLst>
        </pc:cxnChg>
        <pc:cxnChg chg="add del mod">
          <ac:chgData name="Jedreck Acquissa" userId="2c0a51b5-c593-469c-ad77-d17122690429" providerId="ADAL" clId="{C7F5CC39-BF92-4774-B0EB-68739C5B6256}" dt="2023-02-20T21:49:51.721" v="4540" actId="478"/>
          <ac:cxnSpMkLst>
            <pc:docMk/>
            <pc:sldMk cId="1791525129" sldId="462"/>
            <ac:cxnSpMk id="29" creationId="{0617FA09-658C-72D0-6049-1654C69BDC00}"/>
          </ac:cxnSpMkLst>
        </pc:cxnChg>
        <pc:cxnChg chg="add del mod">
          <ac:chgData name="Jedreck Acquissa" userId="2c0a51b5-c593-469c-ad77-d17122690429" providerId="ADAL" clId="{C7F5CC39-BF92-4774-B0EB-68739C5B6256}" dt="2023-02-20T21:49:03.523" v="4530" actId="478"/>
          <ac:cxnSpMkLst>
            <pc:docMk/>
            <pc:sldMk cId="1791525129" sldId="462"/>
            <ac:cxnSpMk id="30" creationId="{575A74E6-5468-8A80-6F2B-7B9628F65F03}"/>
          </ac:cxnSpMkLst>
        </pc:cxnChg>
        <pc:cxnChg chg="add del mod">
          <ac:chgData name="Jedreck Acquissa" userId="2c0a51b5-c593-469c-ad77-d17122690429" providerId="ADAL" clId="{C7F5CC39-BF92-4774-B0EB-68739C5B6256}" dt="2023-02-20T21:49:51.721" v="4540" actId="478"/>
          <ac:cxnSpMkLst>
            <pc:docMk/>
            <pc:sldMk cId="1791525129" sldId="462"/>
            <ac:cxnSpMk id="31" creationId="{03D49F67-20CB-B7BF-B1FF-5EEE5CB22D0C}"/>
          </ac:cxnSpMkLst>
        </pc:cxnChg>
        <pc:cxnChg chg="add del mod">
          <ac:chgData name="Jedreck Acquissa" userId="2c0a51b5-c593-469c-ad77-d17122690429" providerId="ADAL" clId="{C7F5CC39-BF92-4774-B0EB-68739C5B6256}" dt="2023-02-20T21:49:51.721" v="4540" actId="478"/>
          <ac:cxnSpMkLst>
            <pc:docMk/>
            <pc:sldMk cId="1791525129" sldId="462"/>
            <ac:cxnSpMk id="32" creationId="{7E2C6590-C7E0-15EE-CC4F-330EB32F2696}"/>
          </ac:cxnSpMkLst>
        </pc:cxnChg>
        <pc:cxnChg chg="add del mod">
          <ac:chgData name="Jedreck Acquissa" userId="2c0a51b5-c593-469c-ad77-d17122690429" providerId="ADAL" clId="{C7F5CC39-BF92-4774-B0EB-68739C5B6256}" dt="2023-02-20T21:49:51.721" v="4540" actId="478"/>
          <ac:cxnSpMkLst>
            <pc:docMk/>
            <pc:sldMk cId="1791525129" sldId="462"/>
            <ac:cxnSpMk id="33" creationId="{0A24FA01-AC3D-C1E0-2C6F-21898B724BEB}"/>
          </ac:cxnSpMkLst>
        </pc:cxnChg>
        <pc:cxnChg chg="add del mod">
          <ac:chgData name="Jedreck Acquissa" userId="2c0a51b5-c593-469c-ad77-d17122690429" providerId="ADAL" clId="{C7F5CC39-BF92-4774-B0EB-68739C5B6256}" dt="2023-02-20T21:49:51.721" v="4540" actId="478"/>
          <ac:cxnSpMkLst>
            <pc:docMk/>
            <pc:sldMk cId="1791525129" sldId="462"/>
            <ac:cxnSpMk id="34" creationId="{56C2F5B1-DF09-B1D2-90E5-6AA8BFFC0C66}"/>
          </ac:cxnSpMkLst>
        </pc:cxnChg>
        <pc:cxnChg chg="add del mod">
          <ac:chgData name="Jedreck Acquissa" userId="2c0a51b5-c593-469c-ad77-d17122690429" providerId="ADAL" clId="{C7F5CC39-BF92-4774-B0EB-68739C5B6256}" dt="2023-02-20T21:49:51.721" v="4540" actId="478"/>
          <ac:cxnSpMkLst>
            <pc:docMk/>
            <pc:sldMk cId="1791525129" sldId="462"/>
            <ac:cxnSpMk id="35" creationId="{5544CE98-E7C6-E7BC-02BF-74F337BC4249}"/>
          </ac:cxnSpMkLst>
        </pc:cxnChg>
        <pc:cxnChg chg="add del mod">
          <ac:chgData name="Jedreck Acquissa" userId="2c0a51b5-c593-469c-ad77-d17122690429" providerId="ADAL" clId="{C7F5CC39-BF92-4774-B0EB-68739C5B6256}" dt="2023-02-20T21:49:51.721" v="4540" actId="478"/>
          <ac:cxnSpMkLst>
            <pc:docMk/>
            <pc:sldMk cId="1791525129" sldId="462"/>
            <ac:cxnSpMk id="36" creationId="{287A2E80-7926-706C-0602-FD4C18909EED}"/>
          </ac:cxnSpMkLst>
        </pc:cxnChg>
        <pc:cxnChg chg="add del mod">
          <ac:chgData name="Jedreck Acquissa" userId="2c0a51b5-c593-469c-ad77-d17122690429" providerId="ADAL" clId="{C7F5CC39-BF92-4774-B0EB-68739C5B6256}" dt="2023-02-20T21:50:01.610" v="4542" actId="478"/>
          <ac:cxnSpMkLst>
            <pc:docMk/>
            <pc:sldMk cId="1791525129" sldId="462"/>
            <ac:cxnSpMk id="37" creationId="{939871A1-99EE-8B66-40ED-C45D9541A17F}"/>
          </ac:cxnSpMkLst>
        </pc:cxnChg>
        <pc:cxnChg chg="add del mod">
          <ac:chgData name="Jedreck Acquissa" userId="2c0a51b5-c593-469c-ad77-d17122690429" providerId="ADAL" clId="{C7F5CC39-BF92-4774-B0EB-68739C5B6256}" dt="2023-02-20T21:50:01.610" v="4542" actId="478"/>
          <ac:cxnSpMkLst>
            <pc:docMk/>
            <pc:sldMk cId="1791525129" sldId="462"/>
            <ac:cxnSpMk id="38" creationId="{8DA91249-EA5F-AD1F-D2E2-3EF4561EA28D}"/>
          </ac:cxnSpMkLst>
        </pc:cxnChg>
        <pc:cxnChg chg="add del mod">
          <ac:chgData name="Jedreck Acquissa" userId="2c0a51b5-c593-469c-ad77-d17122690429" providerId="ADAL" clId="{C7F5CC39-BF92-4774-B0EB-68739C5B6256}" dt="2023-02-20T21:50:01.610" v="4542" actId="478"/>
          <ac:cxnSpMkLst>
            <pc:docMk/>
            <pc:sldMk cId="1791525129" sldId="462"/>
            <ac:cxnSpMk id="39" creationId="{3F18A610-CD18-DCD3-88B6-11C6765A6E3B}"/>
          </ac:cxnSpMkLst>
        </pc:cxnChg>
      </pc:sldChg>
      <pc:sldChg chg="addSp delSp modSp add mod ord">
        <pc:chgData name="Jedreck Acquissa" userId="2c0a51b5-c593-469c-ad77-d17122690429" providerId="ADAL" clId="{C7F5CC39-BF92-4774-B0EB-68739C5B6256}" dt="2023-02-20T17:32:07.522" v="3988" actId="21"/>
        <pc:sldMkLst>
          <pc:docMk/>
          <pc:sldMk cId="3939613314" sldId="463"/>
        </pc:sldMkLst>
        <pc:cxnChg chg="add del mod">
          <ac:chgData name="Jedreck Acquissa" userId="2c0a51b5-c593-469c-ad77-d17122690429" providerId="ADAL" clId="{C7F5CC39-BF92-4774-B0EB-68739C5B6256}" dt="2023-02-20T17:32:07.522" v="3988" actId="21"/>
          <ac:cxnSpMkLst>
            <pc:docMk/>
            <pc:sldMk cId="3939613314" sldId="463"/>
            <ac:cxnSpMk id="7" creationId="{8D84753A-F0E2-E34A-16B3-56AC80A5F716}"/>
          </ac:cxnSpMkLst>
        </pc:cxnChg>
      </pc:sldChg>
      <pc:sldChg chg="modSp mod modTransition">
        <pc:chgData name="Jedreck Acquissa" userId="2c0a51b5-c593-469c-ad77-d17122690429" providerId="ADAL" clId="{C7F5CC39-BF92-4774-B0EB-68739C5B6256}" dt="2023-02-21T02:38:04.716" v="5185"/>
        <pc:sldMkLst>
          <pc:docMk/>
          <pc:sldMk cId="848556568" sldId="468"/>
        </pc:sldMkLst>
        <pc:spChg chg="mod">
          <ac:chgData name="Jedreck Acquissa" userId="2c0a51b5-c593-469c-ad77-d17122690429" providerId="ADAL" clId="{C7F5CC39-BF92-4774-B0EB-68739C5B6256}" dt="2023-02-20T20:12:06" v="4033"/>
          <ac:spMkLst>
            <pc:docMk/>
            <pc:sldMk cId="848556568" sldId="468"/>
            <ac:spMk id="2" creationId="{61E709B1-AAF6-936B-E585-A93F60958494}"/>
          </ac:spMkLst>
        </pc:spChg>
      </pc:sldChg>
      <pc:sldChg chg="modSp mod modTransition">
        <pc:chgData name="Jedreck Acquissa" userId="2c0a51b5-c593-469c-ad77-d17122690429" providerId="ADAL" clId="{C7F5CC39-BF92-4774-B0EB-68739C5B6256}" dt="2023-02-21T02:38:20.161" v="5186"/>
        <pc:sldMkLst>
          <pc:docMk/>
          <pc:sldMk cId="4122964119" sldId="469"/>
        </pc:sldMkLst>
        <pc:spChg chg="mod">
          <ac:chgData name="Jedreck Acquissa" userId="2c0a51b5-c593-469c-ad77-d17122690429" providerId="ADAL" clId="{C7F5CC39-BF92-4774-B0EB-68739C5B6256}" dt="2023-02-20T22:18:02.573" v="5029" actId="13926"/>
          <ac:spMkLst>
            <pc:docMk/>
            <pc:sldMk cId="4122964119" sldId="469"/>
            <ac:spMk id="2" creationId="{61E709B1-AAF6-936B-E585-A93F60958494}"/>
          </ac:spMkLst>
        </pc:spChg>
        <pc:cxnChg chg="mod">
          <ac:chgData name="Jedreck Acquissa" userId="2c0a51b5-c593-469c-ad77-d17122690429" providerId="ADAL" clId="{C7F5CC39-BF92-4774-B0EB-68739C5B6256}" dt="2023-02-20T22:17:56.417" v="5028" actId="1076"/>
          <ac:cxnSpMkLst>
            <pc:docMk/>
            <pc:sldMk cId="4122964119" sldId="469"/>
            <ac:cxnSpMk id="3" creationId="{624713E2-52CC-4D8B-DAE6-9FE7546CE134}"/>
          </ac:cxnSpMkLst>
        </pc:cxnChg>
      </pc:sldChg>
      <pc:sldChg chg="addSp delSp modSp mod modTransition modAnim">
        <pc:chgData name="Jedreck Acquissa" userId="2c0a51b5-c593-469c-ad77-d17122690429" providerId="ADAL" clId="{C7F5CC39-BF92-4774-B0EB-68739C5B6256}" dt="2023-02-21T03:23:32.704" v="5319"/>
        <pc:sldMkLst>
          <pc:docMk/>
          <pc:sldMk cId="3391460143" sldId="478"/>
        </pc:sldMkLst>
        <pc:spChg chg="mod">
          <ac:chgData name="Jedreck Acquissa" userId="2c0a51b5-c593-469c-ad77-d17122690429" providerId="ADAL" clId="{C7F5CC39-BF92-4774-B0EB-68739C5B6256}" dt="2023-02-21T03:23:32.704" v="5319"/>
          <ac:spMkLst>
            <pc:docMk/>
            <pc:sldMk cId="3391460143" sldId="478"/>
            <ac:spMk id="13" creationId="{26A47C93-CBEB-E036-8313-6CF9AB68F65D}"/>
          </ac:spMkLst>
        </pc:spChg>
        <pc:spChg chg="mod">
          <ac:chgData name="Jedreck Acquissa" userId="2c0a51b5-c593-469c-ad77-d17122690429" providerId="ADAL" clId="{C7F5CC39-BF92-4774-B0EB-68739C5B6256}" dt="2023-02-21T03:23:32.704" v="5319"/>
          <ac:spMkLst>
            <pc:docMk/>
            <pc:sldMk cId="3391460143" sldId="478"/>
            <ac:spMk id="14" creationId="{C6F05F7B-1F0F-C5BE-F7A6-6E0EFA2C432C}"/>
          </ac:spMkLst>
        </pc:spChg>
        <pc:spChg chg="mod">
          <ac:chgData name="Jedreck Acquissa" userId="2c0a51b5-c593-469c-ad77-d17122690429" providerId="ADAL" clId="{C7F5CC39-BF92-4774-B0EB-68739C5B6256}" dt="2023-02-20T21:13:42.723" v="4140" actId="571"/>
          <ac:spMkLst>
            <pc:docMk/>
            <pc:sldMk cId="3391460143" sldId="478"/>
            <ac:spMk id="24" creationId="{333CD1F5-AA85-A825-8B5F-8A715AECB30A}"/>
          </ac:spMkLst>
        </pc:spChg>
        <pc:spChg chg="mod">
          <ac:chgData name="Jedreck Acquissa" userId="2c0a51b5-c593-469c-ad77-d17122690429" providerId="ADAL" clId="{C7F5CC39-BF92-4774-B0EB-68739C5B6256}" dt="2023-02-20T21:13:42.723" v="4140" actId="571"/>
          <ac:spMkLst>
            <pc:docMk/>
            <pc:sldMk cId="3391460143" sldId="478"/>
            <ac:spMk id="30" creationId="{0FA8936C-3A97-BEC5-2FEB-6EFE289CA865}"/>
          </ac:spMkLst>
        </pc:spChg>
        <pc:spChg chg="mod">
          <ac:chgData name="Jedreck Acquissa" userId="2c0a51b5-c593-469c-ad77-d17122690429" providerId="ADAL" clId="{C7F5CC39-BF92-4774-B0EB-68739C5B6256}" dt="2023-02-20T21:13:42.723" v="4140" actId="571"/>
          <ac:spMkLst>
            <pc:docMk/>
            <pc:sldMk cId="3391460143" sldId="478"/>
            <ac:spMk id="32" creationId="{4F366A38-62B8-1F87-EC40-27933EAE242D}"/>
          </ac:spMkLst>
        </pc:spChg>
        <pc:spChg chg="mod">
          <ac:chgData name="Jedreck Acquissa" userId="2c0a51b5-c593-469c-ad77-d17122690429" providerId="ADAL" clId="{C7F5CC39-BF92-4774-B0EB-68739C5B6256}" dt="2023-02-20T21:13:42.723" v="4140" actId="571"/>
          <ac:spMkLst>
            <pc:docMk/>
            <pc:sldMk cId="3391460143" sldId="478"/>
            <ac:spMk id="33" creationId="{47FB11EF-188D-FBB0-2107-2F816EEDBD7D}"/>
          </ac:spMkLst>
        </pc:spChg>
        <pc:spChg chg="add mod">
          <ac:chgData name="Jedreck Acquissa" userId="2c0a51b5-c593-469c-ad77-d17122690429" providerId="ADAL" clId="{C7F5CC39-BF92-4774-B0EB-68739C5B6256}" dt="2023-02-20T21:14:24.269" v="4143" actId="27636"/>
          <ac:spMkLst>
            <pc:docMk/>
            <pc:sldMk cId="3391460143" sldId="478"/>
            <ac:spMk id="34" creationId="{5E4AED46-1648-8525-8C33-12747D80542D}"/>
          </ac:spMkLst>
        </pc:spChg>
        <pc:grpChg chg="del">
          <ac:chgData name="Jedreck Acquissa" userId="2c0a51b5-c593-469c-ad77-d17122690429" providerId="ADAL" clId="{C7F5CC39-BF92-4774-B0EB-68739C5B6256}" dt="2023-02-21T03:23:32.263" v="5318" actId="478"/>
          <ac:grpSpMkLst>
            <pc:docMk/>
            <pc:sldMk cId="3391460143" sldId="478"/>
            <ac:grpSpMk id="7" creationId="{2CC92355-0F4D-DFBA-4EEC-259CF6C2EC2A}"/>
          </ac:grpSpMkLst>
        </pc:grpChg>
        <pc:grpChg chg="add mod">
          <ac:chgData name="Jedreck Acquissa" userId="2c0a51b5-c593-469c-ad77-d17122690429" providerId="ADAL" clId="{C7F5CC39-BF92-4774-B0EB-68739C5B6256}" dt="2023-02-21T03:23:32.704" v="5319"/>
          <ac:grpSpMkLst>
            <pc:docMk/>
            <pc:sldMk cId="3391460143" sldId="478"/>
            <ac:grpSpMk id="12" creationId="{CAE0F8FE-F759-954E-7DB4-5D93EE0C8C7B}"/>
          </ac:grpSpMkLst>
        </pc:grpChg>
        <pc:grpChg chg="add mod">
          <ac:chgData name="Jedreck Acquissa" userId="2c0a51b5-c593-469c-ad77-d17122690429" providerId="ADAL" clId="{C7F5CC39-BF92-4774-B0EB-68739C5B6256}" dt="2023-02-20T21:13:42.723" v="4140" actId="571"/>
          <ac:grpSpMkLst>
            <pc:docMk/>
            <pc:sldMk cId="3391460143" sldId="478"/>
            <ac:grpSpMk id="23" creationId="{550204D0-24E8-8F5C-8FB4-A640B85284F2}"/>
          </ac:grpSpMkLst>
        </pc:grpChg>
        <pc:grpChg chg="add mod">
          <ac:chgData name="Jedreck Acquissa" userId="2c0a51b5-c593-469c-ad77-d17122690429" providerId="ADAL" clId="{C7F5CC39-BF92-4774-B0EB-68739C5B6256}" dt="2023-02-20T21:13:42.723" v="4140" actId="571"/>
          <ac:grpSpMkLst>
            <pc:docMk/>
            <pc:sldMk cId="3391460143" sldId="478"/>
            <ac:grpSpMk id="31" creationId="{2C5E2612-C60B-A7FC-837E-D8AC9A763BAC}"/>
          </ac:grpSpMkLst>
        </pc:grpChg>
        <pc:cxnChg chg="add mod">
          <ac:chgData name="Jedreck Acquissa" userId="2c0a51b5-c593-469c-ad77-d17122690429" providerId="ADAL" clId="{C7F5CC39-BF92-4774-B0EB-68739C5B6256}" dt="2023-02-20T21:14:13.608" v="4141"/>
          <ac:cxnSpMkLst>
            <pc:docMk/>
            <pc:sldMk cId="3391460143" sldId="478"/>
            <ac:cxnSpMk id="35" creationId="{05056C0B-47ED-096A-B5CB-23FACF91918B}"/>
          </ac:cxnSpMkLst>
        </pc:cxnChg>
      </pc:sldChg>
      <pc:sldChg chg="modSp add mod ord">
        <pc:chgData name="Jedreck Acquissa" userId="2c0a51b5-c593-469c-ad77-d17122690429" providerId="ADAL" clId="{C7F5CC39-BF92-4774-B0EB-68739C5B6256}" dt="2023-02-20T20:46:47.139" v="4137" actId="13926"/>
        <pc:sldMkLst>
          <pc:docMk/>
          <pc:sldMk cId="542297754" sldId="479"/>
        </pc:sldMkLst>
        <pc:spChg chg="mod">
          <ac:chgData name="Jedreck Acquissa" userId="2c0a51b5-c593-469c-ad77-d17122690429" providerId="ADAL" clId="{C7F5CC39-BF92-4774-B0EB-68739C5B6256}" dt="2023-02-20T20:46:47.139" v="4137" actId="13926"/>
          <ac:spMkLst>
            <pc:docMk/>
            <pc:sldMk cId="542297754" sldId="479"/>
            <ac:spMk id="2" creationId="{61E709B1-AAF6-936B-E585-A93F60958494}"/>
          </ac:spMkLst>
        </pc:spChg>
      </pc:sldChg>
      <pc:sldChg chg="delSp mod">
        <pc:chgData name="Jedreck Acquissa" userId="2c0a51b5-c593-469c-ad77-d17122690429" providerId="ADAL" clId="{C7F5CC39-BF92-4774-B0EB-68739C5B6256}" dt="2023-02-20T20:57:34.173" v="4138" actId="478"/>
        <pc:sldMkLst>
          <pc:docMk/>
          <pc:sldMk cId="4132480175" sldId="480"/>
        </pc:sldMkLst>
        <pc:spChg chg="del">
          <ac:chgData name="Jedreck Acquissa" userId="2c0a51b5-c593-469c-ad77-d17122690429" providerId="ADAL" clId="{C7F5CC39-BF92-4774-B0EB-68739C5B6256}" dt="2023-02-20T20:57:34.173" v="4138" actId="478"/>
          <ac:spMkLst>
            <pc:docMk/>
            <pc:sldMk cId="4132480175" sldId="480"/>
            <ac:spMk id="17" creationId="{26918575-36EE-7E09-1A6C-2BB5B0404C66}"/>
          </ac:spMkLst>
        </pc:spChg>
      </pc:sldChg>
      <pc:sldChg chg="addSp delSp modSp mod modAnim">
        <pc:chgData name="Jedreck Acquissa" userId="2c0a51b5-c593-469c-ad77-d17122690429" providerId="ADAL" clId="{C7F5CC39-BF92-4774-B0EB-68739C5B6256}" dt="2023-02-20T21:55:18.331" v="4795" actId="1076"/>
        <pc:sldMkLst>
          <pc:docMk/>
          <pc:sldMk cId="1584241653" sldId="485"/>
        </pc:sldMkLst>
        <pc:spChg chg="del mod">
          <ac:chgData name="Jedreck Acquissa" userId="2c0a51b5-c593-469c-ad77-d17122690429" providerId="ADAL" clId="{C7F5CC39-BF92-4774-B0EB-68739C5B6256}" dt="2023-02-20T21:28:21.732" v="4342" actId="478"/>
          <ac:spMkLst>
            <pc:docMk/>
            <pc:sldMk cId="1584241653" sldId="485"/>
            <ac:spMk id="10" creationId="{0E0EA0C2-E880-5B01-80C9-766CBBCD03E5}"/>
          </ac:spMkLst>
        </pc:spChg>
        <pc:spChg chg="del mod">
          <ac:chgData name="Jedreck Acquissa" userId="2c0a51b5-c593-469c-ad77-d17122690429" providerId="ADAL" clId="{C7F5CC39-BF92-4774-B0EB-68739C5B6256}" dt="2023-02-20T21:23:34.429" v="4237" actId="478"/>
          <ac:spMkLst>
            <pc:docMk/>
            <pc:sldMk cId="1584241653" sldId="485"/>
            <ac:spMk id="12" creationId="{9C8D7563-BDE6-0429-57EB-E89BB13347A3}"/>
          </ac:spMkLst>
        </pc:spChg>
        <pc:spChg chg="mod">
          <ac:chgData name="Jedreck Acquissa" userId="2c0a51b5-c593-469c-ad77-d17122690429" providerId="ADAL" clId="{C7F5CC39-BF92-4774-B0EB-68739C5B6256}" dt="2023-02-20T21:55:05.747" v="4791" actId="1076"/>
          <ac:spMkLst>
            <pc:docMk/>
            <pc:sldMk cId="1584241653" sldId="485"/>
            <ac:spMk id="13" creationId="{7300448B-CC06-CAE2-57CD-DC78BE1A2089}"/>
          </ac:spMkLst>
        </pc:spChg>
        <pc:spChg chg="add mod">
          <ac:chgData name="Jedreck Acquissa" userId="2c0a51b5-c593-469c-ad77-d17122690429" providerId="ADAL" clId="{C7F5CC39-BF92-4774-B0EB-68739C5B6256}" dt="2023-02-20T21:14:40.325" v="4145" actId="1076"/>
          <ac:spMkLst>
            <pc:docMk/>
            <pc:sldMk cId="1584241653" sldId="485"/>
            <ac:spMk id="31" creationId="{A72B4AD7-9468-F871-08BF-6E94C7DF6E39}"/>
          </ac:spMkLst>
        </pc:spChg>
        <pc:spChg chg="add del mod">
          <ac:chgData name="Jedreck Acquissa" userId="2c0a51b5-c593-469c-ad77-d17122690429" providerId="ADAL" clId="{C7F5CC39-BF92-4774-B0EB-68739C5B6256}" dt="2023-02-20T21:21:51.062" v="4213" actId="11529"/>
          <ac:spMkLst>
            <pc:docMk/>
            <pc:sldMk cId="1584241653" sldId="485"/>
            <ac:spMk id="33" creationId="{35F1C7A1-ECF8-4600-A1F4-244DF0D92601}"/>
          </ac:spMkLst>
        </pc:spChg>
        <pc:spChg chg="add del mod">
          <ac:chgData name="Jedreck Acquissa" userId="2c0a51b5-c593-469c-ad77-d17122690429" providerId="ADAL" clId="{C7F5CC39-BF92-4774-B0EB-68739C5B6256}" dt="2023-02-20T21:23:29.137" v="4234" actId="478"/>
          <ac:spMkLst>
            <pc:docMk/>
            <pc:sldMk cId="1584241653" sldId="485"/>
            <ac:spMk id="36" creationId="{164E61BE-AA37-3A83-7EDB-4E72D95F6490}"/>
          </ac:spMkLst>
        </pc:spChg>
        <pc:spChg chg="add del mod">
          <ac:chgData name="Jedreck Acquissa" userId="2c0a51b5-c593-469c-ad77-d17122690429" providerId="ADAL" clId="{C7F5CC39-BF92-4774-B0EB-68739C5B6256}" dt="2023-02-20T21:23:32.053" v="4236" actId="478"/>
          <ac:spMkLst>
            <pc:docMk/>
            <pc:sldMk cId="1584241653" sldId="485"/>
            <ac:spMk id="37" creationId="{01FC1D9B-3C55-5200-AC6E-56FBB365441E}"/>
          </ac:spMkLst>
        </pc:spChg>
        <pc:spChg chg="add mod">
          <ac:chgData name="Jedreck Acquissa" userId="2c0a51b5-c593-469c-ad77-d17122690429" providerId="ADAL" clId="{C7F5CC39-BF92-4774-B0EB-68739C5B6256}" dt="2023-02-20T21:27:48.793" v="4341" actId="1582"/>
          <ac:spMkLst>
            <pc:docMk/>
            <pc:sldMk cId="1584241653" sldId="485"/>
            <ac:spMk id="38" creationId="{352AECB7-121B-1787-7D17-EC7A7FDF55B0}"/>
          </ac:spMkLst>
        </pc:spChg>
        <pc:spChg chg="add mod ord">
          <ac:chgData name="Jedreck Acquissa" userId="2c0a51b5-c593-469c-ad77-d17122690429" providerId="ADAL" clId="{C7F5CC39-BF92-4774-B0EB-68739C5B6256}" dt="2023-02-20T21:28:28.048" v="4353" actId="171"/>
          <ac:spMkLst>
            <pc:docMk/>
            <pc:sldMk cId="1584241653" sldId="485"/>
            <ac:spMk id="39" creationId="{1E079C79-F226-B1A6-A140-C2188BC0812E}"/>
          </ac:spMkLst>
        </pc:spChg>
        <pc:grpChg chg="mod">
          <ac:chgData name="Jedreck Acquissa" userId="2c0a51b5-c593-469c-ad77-d17122690429" providerId="ADAL" clId="{C7F5CC39-BF92-4774-B0EB-68739C5B6256}" dt="2023-02-20T21:28:54.645" v="4356" actId="1076"/>
          <ac:grpSpMkLst>
            <pc:docMk/>
            <pc:sldMk cId="1584241653" sldId="485"/>
            <ac:grpSpMk id="7" creationId="{2CC92355-0F4D-DFBA-4EEC-259CF6C2EC2A}"/>
          </ac:grpSpMkLst>
        </pc:grpChg>
        <pc:grpChg chg="add del mod">
          <ac:chgData name="Jedreck Acquissa" userId="2c0a51b5-c593-469c-ad77-d17122690429" providerId="ADAL" clId="{C7F5CC39-BF92-4774-B0EB-68739C5B6256}" dt="2023-02-20T21:14:47.706" v="4146" actId="478"/>
          <ac:grpSpMkLst>
            <pc:docMk/>
            <pc:sldMk cId="1584241653" sldId="485"/>
            <ac:grpSpMk id="24" creationId="{3E926090-AB8C-EC40-B862-BDAF8DB9A67A}"/>
          </ac:grpSpMkLst>
        </pc:grpChg>
        <pc:grpChg chg="mod">
          <ac:chgData name="Jedreck Acquissa" userId="2c0a51b5-c593-469c-ad77-d17122690429" providerId="ADAL" clId="{C7F5CC39-BF92-4774-B0EB-68739C5B6256}" dt="2023-02-20T21:25:17.564" v="4254" actId="1076"/>
          <ac:grpSpMkLst>
            <pc:docMk/>
            <pc:sldMk cId="1584241653" sldId="485"/>
            <ac:grpSpMk id="25" creationId="{F1A5DC30-6794-37E4-334D-8F421F7A9D4E}"/>
          </ac:grpSpMkLst>
        </pc:grpChg>
        <pc:grpChg chg="mod">
          <ac:chgData name="Jedreck Acquissa" userId="2c0a51b5-c593-469c-ad77-d17122690429" providerId="ADAL" clId="{C7F5CC39-BF92-4774-B0EB-68739C5B6256}" dt="2023-02-20T21:28:45.567" v="4355" actId="1076"/>
          <ac:grpSpMkLst>
            <pc:docMk/>
            <pc:sldMk cId="1584241653" sldId="485"/>
            <ac:grpSpMk id="26" creationId="{8EE8A7AE-FD14-C404-A7DB-CE028A2B9D0A}"/>
          </ac:grpSpMkLst>
        </pc:grpChg>
        <pc:picChg chg="mod">
          <ac:chgData name="Jedreck Acquissa" userId="2c0a51b5-c593-469c-ad77-d17122690429" providerId="ADAL" clId="{C7F5CC39-BF92-4774-B0EB-68739C5B6256}" dt="2023-02-20T21:55:18.331" v="4795" actId="1076"/>
          <ac:picMkLst>
            <pc:docMk/>
            <pc:sldMk cId="1584241653" sldId="485"/>
            <ac:picMk id="14" creationId="{B32CC20E-78FE-C8D9-3685-39E08F99DF38}"/>
          </ac:picMkLst>
        </pc:picChg>
        <pc:picChg chg="mod">
          <ac:chgData name="Jedreck Acquissa" userId="2c0a51b5-c593-469c-ad77-d17122690429" providerId="ADAL" clId="{C7F5CC39-BF92-4774-B0EB-68739C5B6256}" dt="2023-02-20T21:14:40.325" v="4145" actId="1076"/>
          <ac:picMkLst>
            <pc:docMk/>
            <pc:sldMk cId="1584241653" sldId="485"/>
            <ac:picMk id="29" creationId="{B773342F-A272-1540-CFF6-AC508179407D}"/>
          </ac:picMkLst>
        </pc:picChg>
        <pc:picChg chg="mod">
          <ac:chgData name="Jedreck Acquissa" userId="2c0a51b5-c593-469c-ad77-d17122690429" providerId="ADAL" clId="{C7F5CC39-BF92-4774-B0EB-68739C5B6256}" dt="2023-02-20T21:14:40.325" v="4145" actId="1076"/>
          <ac:picMkLst>
            <pc:docMk/>
            <pc:sldMk cId="1584241653" sldId="485"/>
            <ac:picMk id="30" creationId="{729010BF-F5EF-6CC3-11F8-A2D9035D8C23}"/>
          </ac:picMkLst>
        </pc:picChg>
        <pc:cxnChg chg="add mod">
          <ac:chgData name="Jedreck Acquissa" userId="2c0a51b5-c593-469c-ad77-d17122690429" providerId="ADAL" clId="{C7F5CC39-BF92-4774-B0EB-68739C5B6256}" dt="2023-02-20T21:14:40.325" v="4145" actId="1076"/>
          <ac:cxnSpMkLst>
            <pc:docMk/>
            <pc:sldMk cId="1584241653" sldId="485"/>
            <ac:cxnSpMk id="32" creationId="{B8C0D83B-EF17-A331-0915-E1D6AE120C65}"/>
          </ac:cxnSpMkLst>
        </pc:cxnChg>
        <pc:cxnChg chg="add del mod">
          <ac:chgData name="Jedreck Acquissa" userId="2c0a51b5-c593-469c-ad77-d17122690429" providerId="ADAL" clId="{C7F5CC39-BF92-4774-B0EB-68739C5B6256}" dt="2023-02-20T21:21:48.144" v="4202" actId="11529"/>
          <ac:cxnSpMkLst>
            <pc:docMk/>
            <pc:sldMk cId="1584241653" sldId="485"/>
            <ac:cxnSpMk id="35" creationId="{CBD3927A-169B-FC87-54DD-B7C6967D4251}"/>
          </ac:cxnSpMkLst>
        </pc:cxnChg>
      </pc:sldChg>
      <pc:sldChg chg="addSp delSp modSp mod modAnim">
        <pc:chgData name="Jedreck Acquissa" userId="2c0a51b5-c593-469c-ad77-d17122690429" providerId="ADAL" clId="{C7F5CC39-BF92-4774-B0EB-68739C5B6256}" dt="2023-02-21T02:26:29.929" v="5172" actId="20577"/>
        <pc:sldMkLst>
          <pc:docMk/>
          <pc:sldMk cId="2195431293" sldId="486"/>
        </pc:sldMkLst>
        <pc:spChg chg="del mod">
          <ac:chgData name="Jedreck Acquissa" userId="2c0a51b5-c593-469c-ad77-d17122690429" providerId="ADAL" clId="{C7F5CC39-BF92-4774-B0EB-68739C5B6256}" dt="2023-02-20T21:29:45.123" v="4366" actId="478"/>
          <ac:spMkLst>
            <pc:docMk/>
            <pc:sldMk cId="2195431293" sldId="486"/>
            <ac:spMk id="12" creationId="{101342ED-449A-E706-407A-60DA176B18AF}"/>
          </ac:spMkLst>
        </pc:spChg>
        <pc:spChg chg="mod">
          <ac:chgData name="Jedreck Acquissa" userId="2c0a51b5-c593-469c-ad77-d17122690429" providerId="ADAL" clId="{C7F5CC39-BF92-4774-B0EB-68739C5B6256}" dt="2023-02-21T02:26:29.929" v="5172" actId="20577"/>
          <ac:spMkLst>
            <pc:docMk/>
            <pc:sldMk cId="2195431293" sldId="486"/>
            <ac:spMk id="13" creationId="{91D4355B-3C6C-062F-BD77-27479B014F9E}"/>
          </ac:spMkLst>
        </pc:spChg>
        <pc:spChg chg="mod">
          <ac:chgData name="Jedreck Acquissa" userId="2c0a51b5-c593-469c-ad77-d17122690429" providerId="ADAL" clId="{C7F5CC39-BF92-4774-B0EB-68739C5B6256}" dt="2023-02-20T21:29:11.374" v="4358"/>
          <ac:spMkLst>
            <pc:docMk/>
            <pc:sldMk cId="2195431293" sldId="486"/>
            <ac:spMk id="29" creationId="{DA766A53-C690-FE01-1B6B-A73A40B6E9B0}"/>
          </ac:spMkLst>
        </pc:spChg>
        <pc:spChg chg="mod">
          <ac:chgData name="Jedreck Acquissa" userId="2c0a51b5-c593-469c-ad77-d17122690429" providerId="ADAL" clId="{C7F5CC39-BF92-4774-B0EB-68739C5B6256}" dt="2023-02-20T21:29:11.374" v="4358"/>
          <ac:spMkLst>
            <pc:docMk/>
            <pc:sldMk cId="2195431293" sldId="486"/>
            <ac:spMk id="30" creationId="{0964C110-9E2A-F9B9-BE71-2C975D923E63}"/>
          </ac:spMkLst>
        </pc:spChg>
        <pc:grpChg chg="del">
          <ac:chgData name="Jedreck Acquissa" userId="2c0a51b5-c593-469c-ad77-d17122690429" providerId="ADAL" clId="{C7F5CC39-BF92-4774-B0EB-68739C5B6256}" dt="2023-02-20T21:29:11.003" v="4357" actId="478"/>
          <ac:grpSpMkLst>
            <pc:docMk/>
            <pc:sldMk cId="2195431293" sldId="486"/>
            <ac:grpSpMk id="7" creationId="{2CC92355-0F4D-DFBA-4EEC-259CF6C2EC2A}"/>
          </ac:grpSpMkLst>
        </pc:grpChg>
        <pc:grpChg chg="add mod">
          <ac:chgData name="Jedreck Acquissa" userId="2c0a51b5-c593-469c-ad77-d17122690429" providerId="ADAL" clId="{C7F5CC39-BF92-4774-B0EB-68739C5B6256}" dt="2023-02-20T21:29:11.374" v="4358"/>
          <ac:grpSpMkLst>
            <pc:docMk/>
            <pc:sldMk cId="2195431293" sldId="486"/>
            <ac:grpSpMk id="24" creationId="{AF70AF4A-E293-2472-7642-CB584D69280A}"/>
          </ac:grpSpMkLst>
        </pc:grpChg>
      </pc:sldChg>
      <pc:sldChg chg="addSp delSp modSp mod modAnim">
        <pc:chgData name="Jedreck Acquissa" userId="2c0a51b5-c593-469c-ad77-d17122690429" providerId="ADAL" clId="{C7F5CC39-BF92-4774-B0EB-68739C5B6256}" dt="2023-02-20T21:29:42.809" v="4365" actId="478"/>
        <pc:sldMkLst>
          <pc:docMk/>
          <pc:sldMk cId="2521996605" sldId="487"/>
        </pc:sldMkLst>
        <pc:spChg chg="del mod">
          <ac:chgData name="Jedreck Acquissa" userId="2c0a51b5-c593-469c-ad77-d17122690429" providerId="ADAL" clId="{C7F5CC39-BF92-4774-B0EB-68739C5B6256}" dt="2023-02-20T21:29:42.809" v="4365" actId="478"/>
          <ac:spMkLst>
            <pc:docMk/>
            <pc:sldMk cId="2521996605" sldId="487"/>
            <ac:spMk id="12" creationId="{EE37A716-0B0D-25A8-858B-5D6876B5207C}"/>
          </ac:spMkLst>
        </pc:spChg>
        <pc:spChg chg="mod">
          <ac:chgData name="Jedreck Acquissa" userId="2c0a51b5-c593-469c-ad77-d17122690429" providerId="ADAL" clId="{C7F5CC39-BF92-4774-B0EB-68739C5B6256}" dt="2023-02-20T21:29:16.046" v="4360"/>
          <ac:spMkLst>
            <pc:docMk/>
            <pc:sldMk cId="2521996605" sldId="487"/>
            <ac:spMk id="22" creationId="{315D95A1-2BF3-F57C-8583-94B71A6046DE}"/>
          </ac:spMkLst>
        </pc:spChg>
        <pc:spChg chg="mod">
          <ac:chgData name="Jedreck Acquissa" userId="2c0a51b5-c593-469c-ad77-d17122690429" providerId="ADAL" clId="{C7F5CC39-BF92-4774-B0EB-68739C5B6256}" dt="2023-02-20T21:29:16.046" v="4360"/>
          <ac:spMkLst>
            <pc:docMk/>
            <pc:sldMk cId="2521996605" sldId="487"/>
            <ac:spMk id="23" creationId="{48126866-9C8F-281D-5B6D-C822A39FC256}"/>
          </ac:spMkLst>
        </pc:spChg>
        <pc:grpChg chg="del">
          <ac:chgData name="Jedreck Acquissa" userId="2c0a51b5-c593-469c-ad77-d17122690429" providerId="ADAL" clId="{C7F5CC39-BF92-4774-B0EB-68739C5B6256}" dt="2023-02-20T21:29:15.341" v="4359" actId="478"/>
          <ac:grpSpMkLst>
            <pc:docMk/>
            <pc:sldMk cId="2521996605" sldId="487"/>
            <ac:grpSpMk id="7" creationId="{2CC92355-0F4D-DFBA-4EEC-259CF6C2EC2A}"/>
          </ac:grpSpMkLst>
        </pc:grpChg>
        <pc:grpChg chg="add mod">
          <ac:chgData name="Jedreck Acquissa" userId="2c0a51b5-c593-469c-ad77-d17122690429" providerId="ADAL" clId="{C7F5CC39-BF92-4774-B0EB-68739C5B6256}" dt="2023-02-20T21:29:16.046" v="4360"/>
          <ac:grpSpMkLst>
            <pc:docMk/>
            <pc:sldMk cId="2521996605" sldId="487"/>
            <ac:grpSpMk id="17" creationId="{5AB90D36-0E87-5115-3428-065531F4F6B8}"/>
          </ac:grpSpMkLst>
        </pc:grpChg>
      </pc:sldChg>
      <pc:sldChg chg="addSp delSp modSp mod modAnim">
        <pc:chgData name="Jedreck Acquissa" userId="2c0a51b5-c593-469c-ad77-d17122690429" providerId="ADAL" clId="{C7F5CC39-BF92-4774-B0EB-68739C5B6256}" dt="2023-02-20T21:29:34.610" v="4364" actId="207"/>
        <pc:sldMkLst>
          <pc:docMk/>
          <pc:sldMk cId="932720497" sldId="488"/>
        </pc:sldMkLst>
        <pc:spChg chg="del mod">
          <ac:chgData name="Jedreck Acquissa" userId="2c0a51b5-c593-469c-ad77-d17122690429" providerId="ADAL" clId="{C7F5CC39-BF92-4774-B0EB-68739C5B6256}" dt="2023-02-20T21:29:25.549" v="4363" actId="478"/>
          <ac:spMkLst>
            <pc:docMk/>
            <pc:sldMk cId="932720497" sldId="488"/>
            <ac:spMk id="12" creationId="{DB21222F-06C9-EA87-38AE-71CF3CD0B81F}"/>
          </ac:spMkLst>
        </pc:spChg>
        <pc:spChg chg="mod">
          <ac:chgData name="Jedreck Acquissa" userId="2c0a51b5-c593-469c-ad77-d17122690429" providerId="ADAL" clId="{C7F5CC39-BF92-4774-B0EB-68739C5B6256}" dt="2023-02-20T21:29:34.610" v="4364" actId="207"/>
          <ac:spMkLst>
            <pc:docMk/>
            <pc:sldMk cId="932720497" sldId="488"/>
            <ac:spMk id="14" creationId="{C0661885-C50C-5A64-39E7-2B47F262F900}"/>
          </ac:spMkLst>
        </pc:spChg>
        <pc:spChg chg="mod">
          <ac:chgData name="Jedreck Acquissa" userId="2c0a51b5-c593-469c-ad77-d17122690429" providerId="ADAL" clId="{C7F5CC39-BF92-4774-B0EB-68739C5B6256}" dt="2023-02-20T21:29:34.610" v="4364" actId="207"/>
          <ac:spMkLst>
            <pc:docMk/>
            <pc:sldMk cId="932720497" sldId="488"/>
            <ac:spMk id="15" creationId="{2B39F14E-7C34-1194-DC39-7455D2AD6E64}"/>
          </ac:spMkLst>
        </pc:spChg>
        <pc:grpChg chg="del">
          <ac:chgData name="Jedreck Acquissa" userId="2c0a51b5-c593-469c-ad77-d17122690429" providerId="ADAL" clId="{C7F5CC39-BF92-4774-B0EB-68739C5B6256}" dt="2023-02-20T21:29:21.823" v="4361" actId="478"/>
          <ac:grpSpMkLst>
            <pc:docMk/>
            <pc:sldMk cId="932720497" sldId="488"/>
            <ac:grpSpMk id="7" creationId="{2CC92355-0F4D-DFBA-4EEC-259CF6C2EC2A}"/>
          </ac:grpSpMkLst>
        </pc:grpChg>
        <pc:grpChg chg="add mod">
          <ac:chgData name="Jedreck Acquissa" userId="2c0a51b5-c593-469c-ad77-d17122690429" providerId="ADAL" clId="{C7F5CC39-BF92-4774-B0EB-68739C5B6256}" dt="2023-02-20T21:29:34.610" v="4364" actId="207"/>
          <ac:grpSpMkLst>
            <pc:docMk/>
            <pc:sldMk cId="932720497" sldId="488"/>
            <ac:grpSpMk id="13" creationId="{AD3AB4BB-B7E5-7218-0085-2AAE3320732F}"/>
          </ac:grpSpMkLst>
        </pc:grpChg>
      </pc:sldChg>
      <pc:sldChg chg="add del">
        <pc:chgData name="Jedreck Acquissa" userId="2c0a51b5-c593-469c-ad77-d17122690429" providerId="ADAL" clId="{C7F5CC39-BF92-4774-B0EB-68739C5B6256}" dt="2023-02-20T21:27:35.924" v="4340" actId="47"/>
        <pc:sldMkLst>
          <pc:docMk/>
          <pc:sldMk cId="2102769023" sldId="489"/>
        </pc:sldMkLst>
      </pc:sldChg>
      <pc:sldChg chg="addSp delSp modSp add mod">
        <pc:chgData name="Jedreck Acquissa" userId="2c0a51b5-c593-469c-ad77-d17122690429" providerId="ADAL" clId="{C7F5CC39-BF92-4774-B0EB-68739C5B6256}" dt="2023-02-20T22:17:01.583" v="5010" actId="164"/>
        <pc:sldMkLst>
          <pc:docMk/>
          <pc:sldMk cId="3941193652" sldId="489"/>
        </pc:sldMkLst>
        <pc:spChg chg="mod">
          <ac:chgData name="Jedreck Acquissa" userId="2c0a51b5-c593-469c-ad77-d17122690429" providerId="ADAL" clId="{C7F5CC39-BF92-4774-B0EB-68739C5B6256}" dt="2023-02-20T22:11:52.371" v="4972" actId="20577"/>
          <ac:spMkLst>
            <pc:docMk/>
            <pc:sldMk cId="3941193652" sldId="489"/>
            <ac:spMk id="3" creationId="{6A34DC82-2CF5-79A1-2B83-7096BA3EB1EE}"/>
          </ac:spMkLst>
        </pc:spChg>
        <pc:spChg chg="mod">
          <ac:chgData name="Jedreck Acquissa" userId="2c0a51b5-c593-469c-ad77-d17122690429" providerId="ADAL" clId="{C7F5CC39-BF92-4774-B0EB-68739C5B6256}" dt="2023-02-20T22:16:45.266" v="5008" actId="164"/>
          <ac:spMkLst>
            <pc:docMk/>
            <pc:sldMk cId="3941193652" sldId="489"/>
            <ac:spMk id="4" creationId="{FF0A9541-3B3C-7918-5955-E7A8611979B2}"/>
          </ac:spMkLst>
        </pc:spChg>
        <pc:spChg chg="del">
          <ac:chgData name="Jedreck Acquissa" userId="2c0a51b5-c593-469c-ad77-d17122690429" providerId="ADAL" clId="{C7F5CC39-BF92-4774-B0EB-68739C5B6256}" dt="2023-02-20T22:11:19.151" v="4937" actId="478"/>
          <ac:spMkLst>
            <pc:docMk/>
            <pc:sldMk cId="3941193652" sldId="489"/>
            <ac:spMk id="5" creationId="{6CBBCE66-E7E7-924E-E9CA-4AF66A7A1870}"/>
          </ac:spMkLst>
        </pc:spChg>
        <pc:spChg chg="mod">
          <ac:chgData name="Jedreck Acquissa" userId="2c0a51b5-c593-469c-ad77-d17122690429" providerId="ADAL" clId="{C7F5CC39-BF92-4774-B0EB-68739C5B6256}" dt="2023-02-20T21:57:27.437" v="4800" actId="1076"/>
          <ac:spMkLst>
            <pc:docMk/>
            <pc:sldMk cId="3941193652" sldId="489"/>
            <ac:spMk id="31" creationId="{59DAF980-6288-CE75-155E-1F2B487E93B4}"/>
          </ac:spMkLst>
        </pc:spChg>
        <pc:spChg chg="mod">
          <ac:chgData name="Jedreck Acquissa" userId="2c0a51b5-c593-469c-ad77-d17122690429" providerId="ADAL" clId="{C7F5CC39-BF92-4774-B0EB-68739C5B6256}" dt="2023-02-20T21:57:24.650" v="4799" actId="1076"/>
          <ac:spMkLst>
            <pc:docMk/>
            <pc:sldMk cId="3941193652" sldId="489"/>
            <ac:spMk id="32" creationId="{3435ED0F-F3DE-06C8-4D0B-4651ACDB2E73}"/>
          </ac:spMkLst>
        </pc:spChg>
        <pc:spChg chg="add del mod">
          <ac:chgData name="Jedreck Acquissa" userId="2c0a51b5-c593-469c-ad77-d17122690429" providerId="ADAL" clId="{C7F5CC39-BF92-4774-B0EB-68739C5B6256}" dt="2023-02-20T22:05:52.433" v="4900" actId="478"/>
          <ac:spMkLst>
            <pc:docMk/>
            <pc:sldMk cId="3941193652" sldId="489"/>
            <ac:spMk id="41" creationId="{5D2F643C-5C93-3F20-5068-C72AA0EE1521}"/>
          </ac:spMkLst>
        </pc:spChg>
        <pc:spChg chg="add del mod">
          <ac:chgData name="Jedreck Acquissa" userId="2c0a51b5-c593-469c-ad77-d17122690429" providerId="ADAL" clId="{C7F5CC39-BF92-4774-B0EB-68739C5B6256}" dt="2023-02-20T22:06:20.465" v="4903" actId="478"/>
          <ac:spMkLst>
            <pc:docMk/>
            <pc:sldMk cId="3941193652" sldId="489"/>
            <ac:spMk id="42" creationId="{588F9728-F416-DD56-6C6A-EE60A5FC0785}"/>
          </ac:spMkLst>
        </pc:spChg>
        <pc:spChg chg="add mod">
          <ac:chgData name="Jedreck Acquissa" userId="2c0a51b5-c593-469c-ad77-d17122690429" providerId="ADAL" clId="{C7F5CC39-BF92-4774-B0EB-68739C5B6256}" dt="2023-02-20T22:07:02.809" v="4908" actId="1076"/>
          <ac:spMkLst>
            <pc:docMk/>
            <pc:sldMk cId="3941193652" sldId="489"/>
            <ac:spMk id="43" creationId="{CB65DAFD-8A78-C7FE-2ABD-AB19E8759AAC}"/>
          </ac:spMkLst>
        </pc:spChg>
        <pc:spChg chg="add mod">
          <ac:chgData name="Jedreck Acquissa" userId="2c0a51b5-c593-469c-ad77-d17122690429" providerId="ADAL" clId="{C7F5CC39-BF92-4774-B0EB-68739C5B6256}" dt="2023-02-20T22:07:29.180" v="4916" actId="1076"/>
          <ac:spMkLst>
            <pc:docMk/>
            <pc:sldMk cId="3941193652" sldId="489"/>
            <ac:spMk id="44" creationId="{70388279-D0BF-DD01-4978-8DA30792774B}"/>
          </ac:spMkLst>
        </pc:spChg>
        <pc:spChg chg="add mod">
          <ac:chgData name="Jedreck Acquissa" userId="2c0a51b5-c593-469c-ad77-d17122690429" providerId="ADAL" clId="{C7F5CC39-BF92-4774-B0EB-68739C5B6256}" dt="2023-02-20T22:07:44.129" v="4921" actId="1076"/>
          <ac:spMkLst>
            <pc:docMk/>
            <pc:sldMk cId="3941193652" sldId="489"/>
            <ac:spMk id="45" creationId="{DB828389-EF40-AC86-CFDE-8F7228CBC0D3}"/>
          </ac:spMkLst>
        </pc:spChg>
        <pc:spChg chg="mod topLvl">
          <ac:chgData name="Jedreck Acquissa" userId="2c0a51b5-c593-469c-ad77-d17122690429" providerId="ADAL" clId="{C7F5CC39-BF92-4774-B0EB-68739C5B6256}" dt="2023-02-20T22:15:55.008" v="5003" actId="164"/>
          <ac:spMkLst>
            <pc:docMk/>
            <pc:sldMk cId="3941193652" sldId="489"/>
            <ac:spMk id="48" creationId="{E48E6B4F-35A3-CDCD-4CC2-FF974DDCF319}"/>
          </ac:spMkLst>
        </pc:spChg>
        <pc:spChg chg="mod topLvl">
          <ac:chgData name="Jedreck Acquissa" userId="2c0a51b5-c593-469c-ad77-d17122690429" providerId="ADAL" clId="{C7F5CC39-BF92-4774-B0EB-68739C5B6256}" dt="2023-02-20T22:10:31.663" v="4935" actId="165"/>
          <ac:spMkLst>
            <pc:docMk/>
            <pc:sldMk cId="3941193652" sldId="489"/>
            <ac:spMk id="55" creationId="{B481980C-8757-7425-AA5E-E636020729E0}"/>
          </ac:spMkLst>
        </pc:spChg>
        <pc:spChg chg="add mod">
          <ac:chgData name="Jedreck Acquissa" userId="2c0a51b5-c593-469c-ad77-d17122690429" providerId="ADAL" clId="{C7F5CC39-BF92-4774-B0EB-68739C5B6256}" dt="2023-02-20T22:11:33.396" v="4939" actId="1076"/>
          <ac:spMkLst>
            <pc:docMk/>
            <pc:sldMk cId="3941193652" sldId="489"/>
            <ac:spMk id="64" creationId="{9CBD8E2A-0FE5-608D-22C4-0E452274D08F}"/>
          </ac:spMkLst>
        </pc:spChg>
        <pc:grpChg chg="del mod ord">
          <ac:chgData name="Jedreck Acquissa" userId="2c0a51b5-c593-469c-ad77-d17122690429" providerId="ADAL" clId="{C7F5CC39-BF92-4774-B0EB-68739C5B6256}" dt="2023-02-20T21:57:58.523" v="4806" actId="478"/>
          <ac:grpSpMkLst>
            <pc:docMk/>
            <pc:sldMk cId="3941193652" sldId="489"/>
            <ac:grpSpMk id="13" creationId="{038BBCFC-00E6-0C4E-C374-63CF9CFE5269}"/>
          </ac:grpSpMkLst>
        </pc:grpChg>
        <pc:grpChg chg="del mod ord">
          <ac:chgData name="Jedreck Acquissa" userId="2c0a51b5-c593-469c-ad77-d17122690429" providerId="ADAL" clId="{C7F5CC39-BF92-4774-B0EB-68739C5B6256}" dt="2023-02-20T21:57:55.470" v="4805" actId="478"/>
          <ac:grpSpMkLst>
            <pc:docMk/>
            <pc:sldMk cId="3941193652" sldId="489"/>
            <ac:grpSpMk id="15" creationId="{7BF17E43-BED9-FD6F-2064-5B692D4FD2E7}"/>
          </ac:grpSpMkLst>
        </pc:grpChg>
        <pc:grpChg chg="add del mod">
          <ac:chgData name="Jedreck Acquissa" userId="2c0a51b5-c593-469c-ad77-d17122690429" providerId="ADAL" clId="{C7F5CC39-BF92-4774-B0EB-68739C5B6256}" dt="2023-02-20T22:10:31.663" v="4935" actId="165"/>
          <ac:grpSpMkLst>
            <pc:docMk/>
            <pc:sldMk cId="3941193652" sldId="489"/>
            <ac:grpSpMk id="47" creationId="{E85AD5C5-C387-D7EF-51ED-70C8AE2EA111}"/>
          </ac:grpSpMkLst>
        </pc:grpChg>
        <pc:grpChg chg="add del mod">
          <ac:chgData name="Jedreck Acquissa" userId="2c0a51b5-c593-469c-ad77-d17122690429" providerId="ADAL" clId="{C7F5CC39-BF92-4774-B0EB-68739C5B6256}" dt="2023-02-20T22:10:31.663" v="4935" actId="165"/>
          <ac:grpSpMkLst>
            <pc:docMk/>
            <pc:sldMk cId="3941193652" sldId="489"/>
            <ac:grpSpMk id="54" creationId="{BEC56E24-24CA-BF4D-C9AB-ABFD18551FE9}"/>
          </ac:grpSpMkLst>
        </pc:grpChg>
        <pc:grpChg chg="mod ord">
          <ac:chgData name="Jedreck Acquissa" userId="2c0a51b5-c593-469c-ad77-d17122690429" providerId="ADAL" clId="{C7F5CC39-BF92-4774-B0EB-68739C5B6256}" dt="2023-02-20T22:05:14.761" v="4895" actId="1076"/>
          <ac:grpSpMkLst>
            <pc:docMk/>
            <pc:sldMk cId="3941193652" sldId="489"/>
            <ac:grpSpMk id="60" creationId="{6AF81D3A-E470-115E-34B7-8568760D6C64}"/>
          </ac:grpSpMkLst>
        </pc:grpChg>
        <pc:grpChg chg="mod ord">
          <ac:chgData name="Jedreck Acquissa" userId="2c0a51b5-c593-469c-ad77-d17122690429" providerId="ADAL" clId="{C7F5CC39-BF92-4774-B0EB-68739C5B6256}" dt="2023-02-20T22:03:25.370" v="4874" actId="688"/>
          <ac:grpSpMkLst>
            <pc:docMk/>
            <pc:sldMk cId="3941193652" sldId="489"/>
            <ac:grpSpMk id="69" creationId="{D5149C02-5E13-78AF-B83B-7D9882FAEF27}"/>
          </ac:grpSpMkLst>
        </pc:grpChg>
        <pc:grpChg chg="mod ord">
          <ac:chgData name="Jedreck Acquissa" userId="2c0a51b5-c593-469c-ad77-d17122690429" providerId="ADAL" clId="{C7F5CC39-BF92-4774-B0EB-68739C5B6256}" dt="2023-02-20T22:03:36.729" v="4876" actId="1076"/>
          <ac:grpSpMkLst>
            <pc:docMk/>
            <pc:sldMk cId="3941193652" sldId="489"/>
            <ac:grpSpMk id="70" creationId="{5B6DC73A-8ACD-5057-8256-6F20D461E8D0}"/>
          </ac:grpSpMkLst>
        </pc:grpChg>
        <pc:grpChg chg="mod ord">
          <ac:chgData name="Jedreck Acquissa" userId="2c0a51b5-c593-469c-ad77-d17122690429" providerId="ADAL" clId="{C7F5CC39-BF92-4774-B0EB-68739C5B6256}" dt="2023-02-20T22:03:08.742" v="4870" actId="688"/>
          <ac:grpSpMkLst>
            <pc:docMk/>
            <pc:sldMk cId="3941193652" sldId="489"/>
            <ac:grpSpMk id="71" creationId="{006C97D8-2072-FC33-61A9-E2ACEDB1D535}"/>
          </ac:grpSpMkLst>
        </pc:grpChg>
        <pc:grpChg chg="add mod">
          <ac:chgData name="Jedreck Acquissa" userId="2c0a51b5-c593-469c-ad77-d17122690429" providerId="ADAL" clId="{C7F5CC39-BF92-4774-B0EB-68739C5B6256}" dt="2023-02-20T22:15:55.008" v="5003" actId="164"/>
          <ac:grpSpMkLst>
            <pc:docMk/>
            <pc:sldMk cId="3941193652" sldId="489"/>
            <ac:grpSpMk id="96" creationId="{1DAE411E-CE80-80E2-32A6-A8E9303785C8}"/>
          </ac:grpSpMkLst>
        </pc:grpChg>
        <pc:grpChg chg="add mod">
          <ac:chgData name="Jedreck Acquissa" userId="2c0a51b5-c593-469c-ad77-d17122690429" providerId="ADAL" clId="{C7F5CC39-BF92-4774-B0EB-68739C5B6256}" dt="2023-02-20T22:16:45.266" v="5008" actId="164"/>
          <ac:grpSpMkLst>
            <pc:docMk/>
            <pc:sldMk cId="3941193652" sldId="489"/>
            <ac:grpSpMk id="100" creationId="{0A8BA2FD-1CCA-BBE3-17A1-E33CA521B06A}"/>
          </ac:grpSpMkLst>
        </pc:grpChg>
        <pc:grpChg chg="add mod">
          <ac:chgData name="Jedreck Acquissa" userId="2c0a51b5-c593-469c-ad77-d17122690429" providerId="ADAL" clId="{C7F5CC39-BF92-4774-B0EB-68739C5B6256}" dt="2023-02-20T22:16:53.441" v="5009" actId="164"/>
          <ac:grpSpMkLst>
            <pc:docMk/>
            <pc:sldMk cId="3941193652" sldId="489"/>
            <ac:grpSpMk id="101" creationId="{4C4C0C1F-B12A-81B8-F685-1727F5F7F3BD}"/>
          </ac:grpSpMkLst>
        </pc:grpChg>
        <pc:grpChg chg="add mod">
          <ac:chgData name="Jedreck Acquissa" userId="2c0a51b5-c593-469c-ad77-d17122690429" providerId="ADAL" clId="{C7F5CC39-BF92-4774-B0EB-68739C5B6256}" dt="2023-02-20T22:17:01.583" v="5010" actId="164"/>
          <ac:grpSpMkLst>
            <pc:docMk/>
            <pc:sldMk cId="3941193652" sldId="489"/>
            <ac:grpSpMk id="102" creationId="{A05D3A56-EA38-8D74-18D8-99E801C1C6AB}"/>
          </ac:grpSpMkLst>
        </pc:grpChg>
        <pc:cxnChg chg="del mod ord">
          <ac:chgData name="Jedreck Acquissa" userId="2c0a51b5-c593-469c-ad77-d17122690429" providerId="ADAL" clId="{C7F5CC39-BF92-4774-B0EB-68739C5B6256}" dt="2023-02-20T22:01:42.892" v="4858" actId="478"/>
          <ac:cxnSpMkLst>
            <pc:docMk/>
            <pc:sldMk cId="3941193652" sldId="489"/>
            <ac:cxnSpMk id="8" creationId="{FE051CB1-D552-5113-2697-8E1288FA1CAF}"/>
          </ac:cxnSpMkLst>
        </pc:cxnChg>
        <pc:cxnChg chg="mod ord">
          <ac:chgData name="Jedreck Acquissa" userId="2c0a51b5-c593-469c-ad77-d17122690429" providerId="ADAL" clId="{C7F5CC39-BF92-4774-B0EB-68739C5B6256}" dt="2023-02-20T22:03:25.370" v="4874" actId="688"/>
          <ac:cxnSpMkLst>
            <pc:docMk/>
            <pc:sldMk cId="3941193652" sldId="489"/>
            <ac:cxnSpMk id="9" creationId="{BA822118-07C9-B702-5CC9-AD0C251032AD}"/>
          </ac:cxnSpMkLst>
        </pc:cxnChg>
        <pc:cxnChg chg="mod">
          <ac:chgData name="Jedreck Acquissa" userId="2c0a51b5-c593-469c-ad77-d17122690429" providerId="ADAL" clId="{C7F5CC39-BF92-4774-B0EB-68739C5B6256}" dt="2023-02-20T21:57:58.523" v="4806" actId="478"/>
          <ac:cxnSpMkLst>
            <pc:docMk/>
            <pc:sldMk cId="3941193652" sldId="489"/>
            <ac:cxnSpMk id="22" creationId="{8DD5FE35-F692-CAE8-7F94-43B02E1C35F7}"/>
          </ac:cxnSpMkLst>
        </pc:cxnChg>
        <pc:cxnChg chg="mod">
          <ac:chgData name="Jedreck Acquissa" userId="2c0a51b5-c593-469c-ad77-d17122690429" providerId="ADAL" clId="{C7F5CC39-BF92-4774-B0EB-68739C5B6256}" dt="2023-02-20T21:57:55.470" v="4805" actId="478"/>
          <ac:cxnSpMkLst>
            <pc:docMk/>
            <pc:sldMk cId="3941193652" sldId="489"/>
            <ac:cxnSpMk id="29" creationId="{D857336D-8B31-A4FB-A99A-C923CFE7FBDE}"/>
          </ac:cxnSpMkLst>
        </pc:cxnChg>
        <pc:cxnChg chg="mod ord">
          <ac:chgData name="Jedreck Acquissa" userId="2c0a51b5-c593-469c-ad77-d17122690429" providerId="ADAL" clId="{C7F5CC39-BF92-4774-B0EB-68739C5B6256}" dt="2023-02-20T22:03:36.729" v="4876" actId="1076"/>
          <ac:cxnSpMkLst>
            <pc:docMk/>
            <pc:sldMk cId="3941193652" sldId="489"/>
            <ac:cxnSpMk id="34" creationId="{3FD0E602-2192-41D0-1C22-704581F1A8F3}"/>
          </ac:cxnSpMkLst>
        </pc:cxnChg>
        <pc:cxnChg chg="del mod ord">
          <ac:chgData name="Jedreck Acquissa" userId="2c0a51b5-c593-469c-ad77-d17122690429" providerId="ADAL" clId="{C7F5CC39-BF92-4774-B0EB-68739C5B6256}" dt="2023-02-20T22:01:08.896" v="4848" actId="478"/>
          <ac:cxnSpMkLst>
            <pc:docMk/>
            <pc:sldMk cId="3941193652" sldId="489"/>
            <ac:cxnSpMk id="35" creationId="{81DDA251-3154-E555-4942-5BF130103FC8}"/>
          </ac:cxnSpMkLst>
        </pc:cxnChg>
        <pc:cxnChg chg="add mod">
          <ac:chgData name="Jedreck Acquissa" userId="2c0a51b5-c593-469c-ad77-d17122690429" providerId="ADAL" clId="{C7F5CC39-BF92-4774-B0EB-68739C5B6256}" dt="2023-02-20T22:16:53.441" v="5009" actId="164"/>
          <ac:cxnSpMkLst>
            <pc:docMk/>
            <pc:sldMk cId="3941193652" sldId="489"/>
            <ac:cxnSpMk id="38" creationId="{A736F532-3FFD-A107-A6E3-3244FC178D26}"/>
          </ac:cxnSpMkLst>
        </pc:cxnChg>
        <pc:cxnChg chg="add del mod ord">
          <ac:chgData name="Jedreck Acquissa" userId="2c0a51b5-c593-469c-ad77-d17122690429" providerId="ADAL" clId="{C7F5CC39-BF92-4774-B0EB-68739C5B6256}" dt="2023-02-20T22:01:07.283" v="4847" actId="478"/>
          <ac:cxnSpMkLst>
            <pc:docMk/>
            <pc:sldMk cId="3941193652" sldId="489"/>
            <ac:cxnSpMk id="46" creationId="{2184C878-0C24-C4A2-D43A-5E2A3FB6FDF8}"/>
          </ac:cxnSpMkLst>
        </pc:cxnChg>
        <pc:cxnChg chg="del mod topLvl">
          <ac:chgData name="Jedreck Acquissa" userId="2c0a51b5-c593-469c-ad77-d17122690429" providerId="ADAL" clId="{C7F5CC39-BF92-4774-B0EB-68739C5B6256}" dt="2023-02-20T22:13:32.181" v="4980" actId="478"/>
          <ac:cxnSpMkLst>
            <pc:docMk/>
            <pc:sldMk cId="3941193652" sldId="489"/>
            <ac:cxnSpMk id="49" creationId="{2174BDE7-B3E4-8A96-08AB-F66C48AFC3C4}"/>
          </ac:cxnSpMkLst>
        </pc:cxnChg>
        <pc:cxnChg chg="mod ord">
          <ac:chgData name="Jedreck Acquissa" userId="2c0a51b5-c593-469c-ad77-d17122690429" providerId="ADAL" clId="{C7F5CC39-BF92-4774-B0EB-68739C5B6256}" dt="2023-02-20T22:16:53.441" v="5009" actId="164"/>
          <ac:cxnSpMkLst>
            <pc:docMk/>
            <pc:sldMk cId="3941193652" sldId="489"/>
            <ac:cxnSpMk id="51" creationId="{72CE7D78-DA57-6B03-9ECB-07D51C9623A2}"/>
          </ac:cxnSpMkLst>
        </pc:cxnChg>
        <pc:cxnChg chg="del mod topLvl">
          <ac:chgData name="Jedreck Acquissa" userId="2c0a51b5-c593-469c-ad77-d17122690429" providerId="ADAL" clId="{C7F5CC39-BF92-4774-B0EB-68739C5B6256}" dt="2023-02-20T22:13:34.274" v="4981" actId="478"/>
          <ac:cxnSpMkLst>
            <pc:docMk/>
            <pc:sldMk cId="3941193652" sldId="489"/>
            <ac:cxnSpMk id="52" creationId="{4CA7BFED-385B-AB0A-9F1A-29BF5958CABC}"/>
          </ac:cxnSpMkLst>
        </pc:cxnChg>
        <pc:cxnChg chg="mod topLvl">
          <ac:chgData name="Jedreck Acquissa" userId="2c0a51b5-c593-469c-ad77-d17122690429" providerId="ADAL" clId="{C7F5CC39-BF92-4774-B0EB-68739C5B6256}" dt="2023-02-20T22:15:55.008" v="5003" actId="164"/>
          <ac:cxnSpMkLst>
            <pc:docMk/>
            <pc:sldMk cId="3941193652" sldId="489"/>
            <ac:cxnSpMk id="53" creationId="{9E82496A-7B0D-41CA-EC99-BF76ACF55E91}"/>
          </ac:cxnSpMkLst>
        </pc:cxnChg>
        <pc:cxnChg chg="mod topLvl">
          <ac:chgData name="Jedreck Acquissa" userId="2c0a51b5-c593-469c-ad77-d17122690429" providerId="ADAL" clId="{C7F5CC39-BF92-4774-B0EB-68739C5B6256}" dt="2023-02-20T22:17:01.583" v="5010" actId="164"/>
          <ac:cxnSpMkLst>
            <pc:docMk/>
            <pc:sldMk cId="3941193652" sldId="489"/>
            <ac:cxnSpMk id="61" creationId="{271AA7F1-5FB6-544F-7FF5-AED32C1A4905}"/>
          </ac:cxnSpMkLst>
        </pc:cxnChg>
        <pc:cxnChg chg="mod topLvl">
          <ac:chgData name="Jedreck Acquissa" userId="2c0a51b5-c593-469c-ad77-d17122690429" providerId="ADAL" clId="{C7F5CC39-BF92-4774-B0EB-68739C5B6256}" dt="2023-02-20T22:17:01.583" v="5010" actId="164"/>
          <ac:cxnSpMkLst>
            <pc:docMk/>
            <pc:sldMk cId="3941193652" sldId="489"/>
            <ac:cxnSpMk id="62" creationId="{12EFCBCF-FC88-A509-D310-8A90D35B1D79}"/>
          </ac:cxnSpMkLst>
        </pc:cxnChg>
        <pc:cxnChg chg="mod topLvl">
          <ac:chgData name="Jedreck Acquissa" userId="2c0a51b5-c593-469c-ad77-d17122690429" providerId="ADAL" clId="{C7F5CC39-BF92-4774-B0EB-68739C5B6256}" dt="2023-02-20T22:17:01.583" v="5010" actId="164"/>
          <ac:cxnSpMkLst>
            <pc:docMk/>
            <pc:sldMk cId="3941193652" sldId="489"/>
            <ac:cxnSpMk id="63" creationId="{FAFF2564-29E1-5683-6ACF-23621C279FC5}"/>
          </ac:cxnSpMkLst>
        </pc:cxnChg>
        <pc:cxnChg chg="add del mod">
          <ac:chgData name="Jedreck Acquissa" userId="2c0a51b5-c593-469c-ad77-d17122690429" providerId="ADAL" clId="{C7F5CC39-BF92-4774-B0EB-68739C5B6256}" dt="2023-02-20T22:14:39.502" v="4991" actId="478"/>
          <ac:cxnSpMkLst>
            <pc:docMk/>
            <pc:sldMk cId="3941193652" sldId="489"/>
            <ac:cxnSpMk id="68" creationId="{72B21BCD-FDD3-0095-EAA5-56B9563B37E3}"/>
          </ac:cxnSpMkLst>
        </pc:cxnChg>
        <pc:cxnChg chg="add del mod">
          <ac:chgData name="Jedreck Acquissa" userId="2c0a51b5-c593-469c-ad77-d17122690429" providerId="ADAL" clId="{C7F5CC39-BF92-4774-B0EB-68739C5B6256}" dt="2023-02-20T22:14:41.131" v="4992" actId="478"/>
          <ac:cxnSpMkLst>
            <pc:docMk/>
            <pc:sldMk cId="3941193652" sldId="489"/>
            <ac:cxnSpMk id="86" creationId="{0D28F25F-ACA6-8E5D-C59D-726842547989}"/>
          </ac:cxnSpMkLst>
        </pc:cxnChg>
        <pc:cxnChg chg="add mod">
          <ac:chgData name="Jedreck Acquissa" userId="2c0a51b5-c593-469c-ad77-d17122690429" providerId="ADAL" clId="{C7F5CC39-BF92-4774-B0EB-68739C5B6256}" dt="2023-02-20T22:15:55.008" v="5003" actId="164"/>
          <ac:cxnSpMkLst>
            <pc:docMk/>
            <pc:sldMk cId="3941193652" sldId="489"/>
            <ac:cxnSpMk id="90" creationId="{4FAEA858-82D7-FDF7-26A4-CE24EAAB4366}"/>
          </ac:cxnSpMkLst>
        </pc:cxnChg>
        <pc:cxnChg chg="add mod">
          <ac:chgData name="Jedreck Acquissa" userId="2c0a51b5-c593-469c-ad77-d17122690429" providerId="ADAL" clId="{C7F5CC39-BF92-4774-B0EB-68739C5B6256}" dt="2023-02-20T22:15:55.008" v="5003" actId="164"/>
          <ac:cxnSpMkLst>
            <pc:docMk/>
            <pc:sldMk cId="3941193652" sldId="489"/>
            <ac:cxnSpMk id="93" creationId="{02FDD283-5E07-FB6B-1DC4-38073F4FFD04}"/>
          </ac:cxnSpMkLst>
        </pc:cxnChg>
      </pc:sldChg>
      <pc:sldChg chg="addSp delSp modSp add mod">
        <pc:chgData name="Jedreck Acquissa" userId="2c0a51b5-c593-469c-ad77-d17122690429" providerId="ADAL" clId="{C7F5CC39-BF92-4774-B0EB-68739C5B6256}" dt="2023-02-20T22:29:23.875" v="5155" actId="20577"/>
        <pc:sldMkLst>
          <pc:docMk/>
          <pc:sldMk cId="3873729794" sldId="490"/>
        </pc:sldMkLst>
        <pc:spChg chg="add mod">
          <ac:chgData name="Jedreck Acquissa" userId="2c0a51b5-c593-469c-ad77-d17122690429" providerId="ADAL" clId="{C7F5CC39-BF92-4774-B0EB-68739C5B6256}" dt="2023-02-20T22:24:41.934" v="5082" actId="1076"/>
          <ac:spMkLst>
            <pc:docMk/>
            <pc:sldMk cId="3873729794" sldId="490"/>
            <ac:spMk id="6" creationId="{37258F3A-7511-4EB9-760E-B92943468330}"/>
          </ac:spMkLst>
        </pc:spChg>
        <pc:spChg chg="add mod">
          <ac:chgData name="Jedreck Acquissa" userId="2c0a51b5-c593-469c-ad77-d17122690429" providerId="ADAL" clId="{C7F5CC39-BF92-4774-B0EB-68739C5B6256}" dt="2023-02-20T22:24:41.934" v="5082" actId="1076"/>
          <ac:spMkLst>
            <pc:docMk/>
            <pc:sldMk cId="3873729794" sldId="490"/>
            <ac:spMk id="7" creationId="{CB740A00-D879-13C8-532B-10A4FE0304CB}"/>
          </ac:spMkLst>
        </pc:spChg>
        <pc:spChg chg="add mod">
          <ac:chgData name="Jedreck Acquissa" userId="2c0a51b5-c593-469c-ad77-d17122690429" providerId="ADAL" clId="{C7F5CC39-BF92-4774-B0EB-68739C5B6256}" dt="2023-02-20T22:28:15.259" v="5123" actId="20577"/>
          <ac:spMkLst>
            <pc:docMk/>
            <pc:sldMk cId="3873729794" sldId="490"/>
            <ac:spMk id="10" creationId="{717D8B21-F55F-C592-CF34-F652CCBA3A37}"/>
          </ac:spMkLst>
        </pc:spChg>
        <pc:spChg chg="add mod">
          <ac:chgData name="Jedreck Acquissa" userId="2c0a51b5-c593-469c-ad77-d17122690429" providerId="ADAL" clId="{C7F5CC39-BF92-4774-B0EB-68739C5B6256}" dt="2023-02-20T22:29:11.961" v="5136" actId="1076"/>
          <ac:spMkLst>
            <pc:docMk/>
            <pc:sldMk cId="3873729794" sldId="490"/>
            <ac:spMk id="12" creationId="{B8B61155-725F-138A-A956-BF150E903033}"/>
          </ac:spMkLst>
        </pc:spChg>
        <pc:spChg chg="add mod">
          <ac:chgData name="Jedreck Acquissa" userId="2c0a51b5-c593-469c-ad77-d17122690429" providerId="ADAL" clId="{C7F5CC39-BF92-4774-B0EB-68739C5B6256}" dt="2023-02-20T22:29:23.875" v="5155" actId="20577"/>
          <ac:spMkLst>
            <pc:docMk/>
            <pc:sldMk cId="3873729794" sldId="490"/>
            <ac:spMk id="13" creationId="{C0D612D1-A113-95CE-E83C-74836CFA2224}"/>
          </ac:spMkLst>
        </pc:spChg>
        <pc:spChg chg="del">
          <ac:chgData name="Jedreck Acquissa" userId="2c0a51b5-c593-469c-ad77-d17122690429" providerId="ADAL" clId="{C7F5CC39-BF92-4774-B0EB-68739C5B6256}" dt="2023-02-20T22:24:20.374" v="5079" actId="478"/>
          <ac:spMkLst>
            <pc:docMk/>
            <pc:sldMk cId="3873729794" sldId="490"/>
            <ac:spMk id="20" creationId="{D921B2A0-CBF8-CCE9-66FE-7E616AC94E4B}"/>
          </ac:spMkLst>
        </pc:spChg>
        <pc:spChg chg="del">
          <ac:chgData name="Jedreck Acquissa" userId="2c0a51b5-c593-469c-ad77-d17122690429" providerId="ADAL" clId="{C7F5CC39-BF92-4774-B0EB-68739C5B6256}" dt="2023-02-20T22:24:17.702" v="5078" actId="478"/>
          <ac:spMkLst>
            <pc:docMk/>
            <pc:sldMk cId="3873729794" sldId="490"/>
            <ac:spMk id="21" creationId="{529342AF-CBF6-9DAE-6EA0-865F86113D61}"/>
          </ac:spMkLst>
        </pc:spChg>
        <pc:spChg chg="del">
          <ac:chgData name="Jedreck Acquissa" userId="2c0a51b5-c593-469c-ad77-d17122690429" providerId="ADAL" clId="{C7F5CC39-BF92-4774-B0EB-68739C5B6256}" dt="2023-02-20T22:24:20.374" v="5079" actId="478"/>
          <ac:spMkLst>
            <pc:docMk/>
            <pc:sldMk cId="3873729794" sldId="490"/>
            <ac:spMk id="22" creationId="{FC885FA2-E89C-57A6-DF4C-1CC486FCF1E1}"/>
          </ac:spMkLst>
        </pc:spChg>
        <pc:spChg chg="del">
          <ac:chgData name="Jedreck Acquissa" userId="2c0a51b5-c593-469c-ad77-d17122690429" providerId="ADAL" clId="{C7F5CC39-BF92-4774-B0EB-68739C5B6256}" dt="2023-02-20T22:24:17.702" v="5078" actId="478"/>
          <ac:spMkLst>
            <pc:docMk/>
            <pc:sldMk cId="3873729794" sldId="490"/>
            <ac:spMk id="23" creationId="{9F88FAC7-8CE3-6747-3B71-9677F69ABB36}"/>
          </ac:spMkLst>
        </pc:spChg>
        <pc:spChg chg="del">
          <ac:chgData name="Jedreck Acquissa" userId="2c0a51b5-c593-469c-ad77-d17122690429" providerId="ADAL" clId="{C7F5CC39-BF92-4774-B0EB-68739C5B6256}" dt="2023-02-20T22:24:20.374" v="5079" actId="478"/>
          <ac:spMkLst>
            <pc:docMk/>
            <pc:sldMk cId="3873729794" sldId="490"/>
            <ac:spMk id="26" creationId="{6B5964EF-449A-6093-BB74-FC327DEDDABB}"/>
          </ac:spMkLst>
        </pc:spChg>
        <pc:spChg chg="del">
          <ac:chgData name="Jedreck Acquissa" userId="2c0a51b5-c593-469c-ad77-d17122690429" providerId="ADAL" clId="{C7F5CC39-BF92-4774-B0EB-68739C5B6256}" dt="2023-02-20T22:24:20.374" v="5079" actId="478"/>
          <ac:spMkLst>
            <pc:docMk/>
            <pc:sldMk cId="3873729794" sldId="490"/>
            <ac:spMk id="27" creationId="{8B378134-E27A-54D0-D618-D2BD756B86F7}"/>
          </ac:spMkLst>
        </pc:spChg>
        <pc:spChg chg="del">
          <ac:chgData name="Jedreck Acquissa" userId="2c0a51b5-c593-469c-ad77-d17122690429" providerId="ADAL" clId="{C7F5CC39-BF92-4774-B0EB-68739C5B6256}" dt="2023-02-20T22:24:16.401" v="5077" actId="478"/>
          <ac:spMkLst>
            <pc:docMk/>
            <pc:sldMk cId="3873729794" sldId="490"/>
            <ac:spMk id="28" creationId="{24A26DF5-8C7F-FA71-5DC1-08D6643BF747}"/>
          </ac:spMkLst>
        </pc:spChg>
      </pc:sldChg>
    </pc:docChg>
  </pc:docChgLst>
  <pc:docChgLst>
    <pc:chgData name="Mark Ioffredo" userId="1ca79e0b-6b76-4665-8570-f2c3495bad90" providerId="ADAL" clId="{F674DAE5-B2DA-476B-B401-C27D851441FA}"/>
    <pc:docChg chg="undo custSel addSld delSld modSld sldOrd">
      <pc:chgData name="Mark Ioffredo" userId="1ca79e0b-6b76-4665-8570-f2c3495bad90" providerId="ADAL" clId="{F674DAE5-B2DA-476B-B401-C27D851441FA}" dt="2023-02-20T22:20:13.985" v="1605"/>
      <pc:docMkLst>
        <pc:docMk/>
      </pc:docMkLst>
      <pc:sldChg chg="ord">
        <pc:chgData name="Mark Ioffredo" userId="1ca79e0b-6b76-4665-8570-f2c3495bad90" providerId="ADAL" clId="{F674DAE5-B2DA-476B-B401-C27D851441FA}" dt="2023-02-20T21:53:54.675" v="1489"/>
        <pc:sldMkLst>
          <pc:docMk/>
          <pc:sldMk cId="1263481632" sldId="395"/>
        </pc:sldMkLst>
      </pc:sldChg>
      <pc:sldChg chg="modSp mod">
        <pc:chgData name="Mark Ioffredo" userId="1ca79e0b-6b76-4665-8570-f2c3495bad90" providerId="ADAL" clId="{F674DAE5-B2DA-476B-B401-C27D851441FA}" dt="2023-02-20T22:17:58.070" v="1593" actId="20577"/>
        <pc:sldMkLst>
          <pc:docMk/>
          <pc:sldMk cId="4270903153" sldId="398"/>
        </pc:sldMkLst>
        <pc:spChg chg="mod">
          <ac:chgData name="Mark Ioffredo" userId="1ca79e0b-6b76-4665-8570-f2c3495bad90" providerId="ADAL" clId="{F674DAE5-B2DA-476B-B401-C27D851441FA}" dt="2023-02-20T22:17:58.070" v="1593" actId="20577"/>
          <ac:spMkLst>
            <pc:docMk/>
            <pc:sldMk cId="4270903153" sldId="398"/>
            <ac:spMk id="4" creationId="{CE8145D4-1974-87D4-CAE4-1890714D74AE}"/>
          </ac:spMkLst>
        </pc:spChg>
      </pc:sldChg>
      <pc:sldChg chg="modSp mod">
        <pc:chgData name="Mark Ioffredo" userId="1ca79e0b-6b76-4665-8570-f2c3495bad90" providerId="ADAL" clId="{F674DAE5-B2DA-476B-B401-C27D851441FA}" dt="2023-02-20T22:20:13.985" v="1605"/>
        <pc:sldMkLst>
          <pc:docMk/>
          <pc:sldMk cId="4043506130" sldId="402"/>
        </pc:sldMkLst>
        <pc:spChg chg="mod">
          <ac:chgData name="Mark Ioffredo" userId="1ca79e0b-6b76-4665-8570-f2c3495bad90" providerId="ADAL" clId="{F674DAE5-B2DA-476B-B401-C27D851441FA}" dt="2023-02-20T22:20:13.985" v="1605"/>
          <ac:spMkLst>
            <pc:docMk/>
            <pc:sldMk cId="4043506130" sldId="402"/>
            <ac:spMk id="4" creationId="{202843E9-7A7F-9C88-3284-CE3B581B5230}"/>
          </ac:spMkLst>
        </pc:spChg>
      </pc:sldChg>
      <pc:sldChg chg="modSp mod">
        <pc:chgData name="Mark Ioffredo" userId="1ca79e0b-6b76-4665-8570-f2c3495bad90" providerId="ADAL" clId="{F674DAE5-B2DA-476B-B401-C27D851441FA}" dt="2023-02-20T22:18:08.383" v="1594"/>
        <pc:sldMkLst>
          <pc:docMk/>
          <pc:sldMk cId="2021485765" sldId="403"/>
        </pc:sldMkLst>
        <pc:spChg chg="mod">
          <ac:chgData name="Mark Ioffredo" userId="1ca79e0b-6b76-4665-8570-f2c3495bad90" providerId="ADAL" clId="{F674DAE5-B2DA-476B-B401-C27D851441FA}" dt="2023-02-20T22:18:08.383" v="1594"/>
          <ac:spMkLst>
            <pc:docMk/>
            <pc:sldMk cId="2021485765" sldId="403"/>
            <ac:spMk id="4" creationId="{1F68E0FD-6396-055D-B38C-D137B7D8EA52}"/>
          </ac:spMkLst>
        </pc:spChg>
      </pc:sldChg>
      <pc:sldChg chg="addSp modSp mod">
        <pc:chgData name="Mark Ioffredo" userId="1ca79e0b-6b76-4665-8570-f2c3495bad90" providerId="ADAL" clId="{F674DAE5-B2DA-476B-B401-C27D851441FA}" dt="2023-02-20T21:43:07.563" v="1419" actId="14100"/>
        <pc:sldMkLst>
          <pc:docMk/>
          <pc:sldMk cId="524837224" sldId="404"/>
        </pc:sldMkLst>
        <pc:spChg chg="add mod">
          <ac:chgData name="Mark Ioffredo" userId="1ca79e0b-6b76-4665-8570-f2c3495bad90" providerId="ADAL" clId="{F674DAE5-B2DA-476B-B401-C27D851441FA}" dt="2023-02-20T21:40:05.503" v="1401" actId="688"/>
          <ac:spMkLst>
            <pc:docMk/>
            <pc:sldMk cId="524837224" sldId="404"/>
            <ac:spMk id="41" creationId="{C77DD074-6B49-EB52-1830-D4E37D42A343}"/>
          </ac:spMkLst>
        </pc:spChg>
        <pc:spChg chg="add mod">
          <ac:chgData name="Mark Ioffredo" userId="1ca79e0b-6b76-4665-8570-f2c3495bad90" providerId="ADAL" clId="{F674DAE5-B2DA-476B-B401-C27D851441FA}" dt="2023-02-20T21:40:50.581" v="1409" actId="20577"/>
          <ac:spMkLst>
            <pc:docMk/>
            <pc:sldMk cId="524837224" sldId="404"/>
            <ac:spMk id="42" creationId="{0B804A27-A5EF-A79B-2745-81454C3B5C3D}"/>
          </ac:spMkLst>
        </pc:spChg>
        <pc:spChg chg="add mod">
          <ac:chgData name="Mark Ioffredo" userId="1ca79e0b-6b76-4665-8570-f2c3495bad90" providerId="ADAL" clId="{F674DAE5-B2DA-476B-B401-C27D851441FA}" dt="2023-02-20T21:42:00.159" v="1416" actId="20577"/>
          <ac:spMkLst>
            <pc:docMk/>
            <pc:sldMk cId="524837224" sldId="404"/>
            <ac:spMk id="43" creationId="{D48FEF1C-497A-7AE1-989D-7C98CEE5FA01}"/>
          </ac:spMkLst>
        </pc:spChg>
        <pc:spChg chg="mod">
          <ac:chgData name="Mark Ioffredo" userId="1ca79e0b-6b76-4665-8570-f2c3495bad90" providerId="ADAL" clId="{F674DAE5-B2DA-476B-B401-C27D851441FA}" dt="2023-02-20T21:27:40.917" v="1322" actId="1076"/>
          <ac:spMkLst>
            <pc:docMk/>
            <pc:sldMk cId="524837224" sldId="404"/>
            <ac:spMk id="44" creationId="{85B11679-DA74-4FF4-AD56-631D74624548}"/>
          </ac:spMkLst>
        </pc:spChg>
        <pc:picChg chg="mod">
          <ac:chgData name="Mark Ioffredo" userId="1ca79e0b-6b76-4665-8570-f2c3495bad90" providerId="ADAL" clId="{F674DAE5-B2DA-476B-B401-C27D851441FA}" dt="2023-02-20T21:37:55.932" v="1388" actId="1036"/>
          <ac:picMkLst>
            <pc:docMk/>
            <pc:sldMk cId="524837224" sldId="404"/>
            <ac:picMk id="15" creationId="{E374D33F-CE3D-0F68-8D7F-12D74ACF370F}"/>
          </ac:picMkLst>
        </pc:picChg>
        <pc:cxnChg chg="add mod">
          <ac:chgData name="Mark Ioffredo" userId="1ca79e0b-6b76-4665-8570-f2c3495bad90" providerId="ADAL" clId="{F674DAE5-B2DA-476B-B401-C27D851441FA}" dt="2023-02-20T21:42:58" v="1417" actId="14100"/>
          <ac:cxnSpMkLst>
            <pc:docMk/>
            <pc:sldMk cId="524837224" sldId="404"/>
            <ac:cxnSpMk id="6" creationId="{0A17DFD9-5B76-DEB9-8D6F-886BEF681381}"/>
          </ac:cxnSpMkLst>
        </pc:cxnChg>
        <pc:cxnChg chg="add mod">
          <ac:chgData name="Mark Ioffredo" userId="1ca79e0b-6b76-4665-8570-f2c3495bad90" providerId="ADAL" clId="{F674DAE5-B2DA-476B-B401-C27D851441FA}" dt="2023-02-20T21:43:07.563" v="1419" actId="14100"/>
          <ac:cxnSpMkLst>
            <pc:docMk/>
            <pc:sldMk cId="524837224" sldId="404"/>
            <ac:cxnSpMk id="7" creationId="{D60613DF-8043-068D-FA03-959195A2A3F1}"/>
          </ac:cxnSpMkLst>
        </pc:cxnChg>
        <pc:cxnChg chg="add mod">
          <ac:chgData name="Mark Ioffredo" userId="1ca79e0b-6b76-4665-8570-f2c3495bad90" providerId="ADAL" clId="{F674DAE5-B2DA-476B-B401-C27D851441FA}" dt="2023-02-20T21:37:55.932" v="1388" actId="1036"/>
          <ac:cxnSpMkLst>
            <pc:docMk/>
            <pc:sldMk cId="524837224" sldId="404"/>
            <ac:cxnSpMk id="9" creationId="{CB05592C-2F67-C7A4-B961-2FD12B468205}"/>
          </ac:cxnSpMkLst>
        </pc:cxnChg>
        <pc:cxnChg chg="add mod">
          <ac:chgData name="Mark Ioffredo" userId="1ca79e0b-6b76-4665-8570-f2c3495bad90" providerId="ADAL" clId="{F674DAE5-B2DA-476B-B401-C27D851441FA}" dt="2023-02-20T21:37:55.932" v="1388" actId="1036"/>
          <ac:cxnSpMkLst>
            <pc:docMk/>
            <pc:sldMk cId="524837224" sldId="404"/>
            <ac:cxnSpMk id="12" creationId="{A966FA7A-D14E-4D97-E618-93A2BD81236F}"/>
          </ac:cxnSpMkLst>
        </pc:cxnChg>
        <pc:cxnChg chg="add mod">
          <ac:chgData name="Mark Ioffredo" userId="1ca79e0b-6b76-4665-8570-f2c3495bad90" providerId="ADAL" clId="{F674DAE5-B2DA-476B-B401-C27D851441FA}" dt="2023-02-20T21:37:55.932" v="1388" actId="1036"/>
          <ac:cxnSpMkLst>
            <pc:docMk/>
            <pc:sldMk cId="524837224" sldId="404"/>
            <ac:cxnSpMk id="22" creationId="{A01348C0-7406-A0F0-B0D8-765E51CD9209}"/>
          </ac:cxnSpMkLst>
        </pc:cxnChg>
        <pc:cxnChg chg="add mod">
          <ac:chgData name="Mark Ioffredo" userId="1ca79e0b-6b76-4665-8570-f2c3495bad90" providerId="ADAL" clId="{F674DAE5-B2DA-476B-B401-C27D851441FA}" dt="2023-02-20T21:37:55.932" v="1388" actId="1036"/>
          <ac:cxnSpMkLst>
            <pc:docMk/>
            <pc:sldMk cId="524837224" sldId="404"/>
            <ac:cxnSpMk id="27" creationId="{8432C87D-FDED-B835-C83A-28C3B751A1FD}"/>
          </ac:cxnSpMkLst>
        </pc:cxnChg>
        <pc:cxnChg chg="add mod">
          <ac:chgData name="Mark Ioffredo" userId="1ca79e0b-6b76-4665-8570-f2c3495bad90" providerId="ADAL" clId="{F674DAE5-B2DA-476B-B401-C27D851441FA}" dt="2023-02-20T21:37:55.932" v="1388" actId="1036"/>
          <ac:cxnSpMkLst>
            <pc:docMk/>
            <pc:sldMk cId="524837224" sldId="404"/>
            <ac:cxnSpMk id="31" creationId="{774026AB-2757-CE71-98FC-F7BEE39BFB0B}"/>
          </ac:cxnSpMkLst>
        </pc:cxnChg>
        <pc:cxnChg chg="add mod">
          <ac:chgData name="Mark Ioffredo" userId="1ca79e0b-6b76-4665-8570-f2c3495bad90" providerId="ADAL" clId="{F674DAE5-B2DA-476B-B401-C27D851441FA}" dt="2023-02-20T21:37:55.932" v="1388" actId="1036"/>
          <ac:cxnSpMkLst>
            <pc:docMk/>
            <pc:sldMk cId="524837224" sldId="404"/>
            <ac:cxnSpMk id="32" creationId="{AD66D661-1742-001A-EE0B-E614687990C3}"/>
          </ac:cxnSpMkLst>
        </pc:cxnChg>
      </pc:sldChg>
      <pc:sldChg chg="modSp mod">
        <pc:chgData name="Mark Ioffredo" userId="1ca79e0b-6b76-4665-8570-f2c3495bad90" providerId="ADAL" clId="{F674DAE5-B2DA-476B-B401-C27D851441FA}" dt="2023-02-20T22:17:23.449" v="1559" actId="20577"/>
        <pc:sldMkLst>
          <pc:docMk/>
          <pc:sldMk cId="1463836094" sldId="410"/>
        </pc:sldMkLst>
        <pc:spChg chg="mod">
          <ac:chgData name="Mark Ioffredo" userId="1ca79e0b-6b76-4665-8570-f2c3495bad90" providerId="ADAL" clId="{F674DAE5-B2DA-476B-B401-C27D851441FA}" dt="2023-02-20T22:17:23.449" v="1559" actId="20577"/>
          <ac:spMkLst>
            <pc:docMk/>
            <pc:sldMk cId="1463836094" sldId="410"/>
            <ac:spMk id="7" creationId="{5C2BB031-65C6-7123-49C1-87C4F5743E7C}"/>
          </ac:spMkLst>
        </pc:spChg>
      </pc:sldChg>
      <pc:sldChg chg="modSp mod">
        <pc:chgData name="Mark Ioffredo" userId="1ca79e0b-6b76-4665-8570-f2c3495bad90" providerId="ADAL" clId="{F674DAE5-B2DA-476B-B401-C27D851441FA}" dt="2023-02-20T22:18:21.928" v="1596"/>
        <pc:sldMkLst>
          <pc:docMk/>
          <pc:sldMk cId="1150526191" sldId="423"/>
        </pc:sldMkLst>
        <pc:spChg chg="mod">
          <ac:chgData name="Mark Ioffredo" userId="1ca79e0b-6b76-4665-8570-f2c3495bad90" providerId="ADAL" clId="{F674DAE5-B2DA-476B-B401-C27D851441FA}" dt="2023-02-20T22:18:21.928" v="1596"/>
          <ac:spMkLst>
            <pc:docMk/>
            <pc:sldMk cId="1150526191" sldId="423"/>
            <ac:spMk id="4" creationId="{C0DC6FF7-BD76-DA69-9CF2-89C196F0F2E8}"/>
          </ac:spMkLst>
        </pc:spChg>
      </pc:sldChg>
      <pc:sldChg chg="modSp mod">
        <pc:chgData name="Mark Ioffredo" userId="1ca79e0b-6b76-4665-8570-f2c3495bad90" providerId="ADAL" clId="{F674DAE5-B2DA-476B-B401-C27D851441FA}" dt="2023-02-20T22:18:16.905" v="1595"/>
        <pc:sldMkLst>
          <pc:docMk/>
          <pc:sldMk cId="511161543" sldId="424"/>
        </pc:sldMkLst>
        <pc:spChg chg="mod">
          <ac:chgData name="Mark Ioffredo" userId="1ca79e0b-6b76-4665-8570-f2c3495bad90" providerId="ADAL" clId="{F674DAE5-B2DA-476B-B401-C27D851441FA}" dt="2023-02-20T22:18:16.905" v="1595"/>
          <ac:spMkLst>
            <pc:docMk/>
            <pc:sldMk cId="511161543" sldId="424"/>
            <ac:spMk id="4" creationId="{1BEE3C76-1674-4F02-E55A-C297D157DD15}"/>
          </ac:spMkLst>
        </pc:spChg>
      </pc:sldChg>
      <pc:sldChg chg="addSp delSp modSp mod">
        <pc:chgData name="Mark Ioffredo" userId="1ca79e0b-6b76-4665-8570-f2c3495bad90" providerId="ADAL" clId="{F674DAE5-B2DA-476B-B401-C27D851441FA}" dt="2023-02-20T21:58:03.466" v="1528" actId="1076"/>
        <pc:sldMkLst>
          <pc:docMk/>
          <pc:sldMk cId="479477797" sldId="450"/>
        </pc:sldMkLst>
        <pc:spChg chg="del">
          <ac:chgData name="Mark Ioffredo" userId="1ca79e0b-6b76-4665-8570-f2c3495bad90" providerId="ADAL" clId="{F674DAE5-B2DA-476B-B401-C27D851441FA}" dt="2023-02-20T19:52:13.535" v="20" actId="478"/>
          <ac:spMkLst>
            <pc:docMk/>
            <pc:sldMk cId="479477797" sldId="450"/>
            <ac:spMk id="6" creationId="{4FFDAA1B-D2BA-6C7D-2B29-8645EFAB548D}"/>
          </ac:spMkLst>
        </pc:spChg>
        <pc:spChg chg="add mod">
          <ac:chgData name="Mark Ioffredo" userId="1ca79e0b-6b76-4665-8570-f2c3495bad90" providerId="ADAL" clId="{F674DAE5-B2DA-476B-B401-C27D851441FA}" dt="2023-02-20T19:51:48.537" v="16" actId="14100"/>
          <ac:spMkLst>
            <pc:docMk/>
            <pc:sldMk cId="479477797" sldId="450"/>
            <ac:spMk id="7" creationId="{DACA3C2D-3523-7DA7-F876-F69DA4A3A06E}"/>
          </ac:spMkLst>
        </pc:spChg>
        <pc:spChg chg="add">
          <ac:chgData name="Mark Ioffredo" userId="1ca79e0b-6b76-4665-8570-f2c3495bad90" providerId="ADAL" clId="{F674DAE5-B2DA-476B-B401-C27D851441FA}" dt="2023-02-20T19:51:52.976" v="17"/>
          <ac:spMkLst>
            <pc:docMk/>
            <pc:sldMk cId="479477797" sldId="450"/>
            <ac:spMk id="14" creationId="{E5CC6ED5-BBE4-CBD9-69E1-EF12E9F8A0DA}"/>
          </ac:spMkLst>
        </pc:spChg>
        <pc:spChg chg="add mod">
          <ac:chgData name="Mark Ioffredo" userId="1ca79e0b-6b76-4665-8570-f2c3495bad90" providerId="ADAL" clId="{F674DAE5-B2DA-476B-B401-C27D851441FA}" dt="2023-02-20T19:52:06.450" v="19" actId="14100"/>
          <ac:spMkLst>
            <pc:docMk/>
            <pc:sldMk cId="479477797" sldId="450"/>
            <ac:spMk id="15" creationId="{1A7C1D1F-F5E6-92FE-8673-ACA9F7E20C4E}"/>
          </ac:spMkLst>
        </pc:spChg>
        <pc:spChg chg="add del mod">
          <ac:chgData name="Mark Ioffredo" userId="1ca79e0b-6b76-4665-8570-f2c3495bad90" providerId="ADAL" clId="{F674DAE5-B2DA-476B-B401-C27D851441FA}" dt="2023-02-20T21:55:26.578" v="1498" actId="478"/>
          <ac:spMkLst>
            <pc:docMk/>
            <pc:sldMk cId="479477797" sldId="450"/>
            <ac:spMk id="19" creationId="{78276DAA-65A7-049B-C279-9E3F4573F9FD}"/>
          </ac:spMkLst>
        </pc:spChg>
        <pc:spChg chg="add del mod">
          <ac:chgData name="Mark Ioffredo" userId="1ca79e0b-6b76-4665-8570-f2c3495bad90" providerId="ADAL" clId="{F674DAE5-B2DA-476B-B401-C27D851441FA}" dt="2023-02-20T21:55:35.754" v="1504" actId="478"/>
          <ac:spMkLst>
            <pc:docMk/>
            <pc:sldMk cId="479477797" sldId="450"/>
            <ac:spMk id="20" creationId="{F0F680A5-8845-EBC0-DC65-8B8BCB2167AA}"/>
          </ac:spMkLst>
        </pc:spChg>
        <pc:spChg chg="add del mod">
          <ac:chgData name="Mark Ioffredo" userId="1ca79e0b-6b76-4665-8570-f2c3495bad90" providerId="ADAL" clId="{F674DAE5-B2DA-476B-B401-C27D851441FA}" dt="2023-02-20T21:55:28.400" v="1500" actId="478"/>
          <ac:spMkLst>
            <pc:docMk/>
            <pc:sldMk cId="479477797" sldId="450"/>
            <ac:spMk id="21" creationId="{86C58803-71F5-E2A9-C929-F62A2E64FE24}"/>
          </ac:spMkLst>
        </pc:spChg>
        <pc:spChg chg="add del mod">
          <ac:chgData name="Mark Ioffredo" userId="1ca79e0b-6b76-4665-8570-f2c3495bad90" providerId="ADAL" clId="{F674DAE5-B2DA-476B-B401-C27D851441FA}" dt="2023-02-20T21:55:34.070" v="1503" actId="478"/>
          <ac:spMkLst>
            <pc:docMk/>
            <pc:sldMk cId="479477797" sldId="450"/>
            <ac:spMk id="23" creationId="{24BF9364-0031-F999-CA28-0DA9DCD629E8}"/>
          </ac:spMkLst>
        </pc:spChg>
        <pc:spChg chg="add mod">
          <ac:chgData name="Mark Ioffredo" userId="1ca79e0b-6b76-4665-8570-f2c3495bad90" providerId="ADAL" clId="{F674DAE5-B2DA-476B-B401-C27D851441FA}" dt="2023-02-20T21:56:08.729" v="1506" actId="164"/>
          <ac:spMkLst>
            <pc:docMk/>
            <pc:sldMk cId="479477797" sldId="450"/>
            <ac:spMk id="25" creationId="{F8696F67-8C0C-A426-E073-67C4DD322490}"/>
          </ac:spMkLst>
        </pc:spChg>
        <pc:spChg chg="add mod">
          <ac:chgData name="Mark Ioffredo" userId="1ca79e0b-6b76-4665-8570-f2c3495bad90" providerId="ADAL" clId="{F674DAE5-B2DA-476B-B401-C27D851441FA}" dt="2023-02-20T21:56:08.729" v="1506" actId="164"/>
          <ac:spMkLst>
            <pc:docMk/>
            <pc:sldMk cId="479477797" sldId="450"/>
            <ac:spMk id="26" creationId="{EAD8ECC9-3BC3-E197-352A-DB86D3DB566E}"/>
          </ac:spMkLst>
        </pc:spChg>
        <pc:spChg chg="add mod">
          <ac:chgData name="Mark Ioffredo" userId="1ca79e0b-6b76-4665-8570-f2c3495bad90" providerId="ADAL" clId="{F674DAE5-B2DA-476B-B401-C27D851441FA}" dt="2023-02-20T21:56:08.729" v="1506" actId="164"/>
          <ac:spMkLst>
            <pc:docMk/>
            <pc:sldMk cId="479477797" sldId="450"/>
            <ac:spMk id="27" creationId="{CF41AC68-7B15-742D-3B53-81B9DCF9EDEC}"/>
          </ac:spMkLst>
        </pc:spChg>
        <pc:spChg chg="add mod">
          <ac:chgData name="Mark Ioffredo" userId="1ca79e0b-6b76-4665-8570-f2c3495bad90" providerId="ADAL" clId="{F674DAE5-B2DA-476B-B401-C27D851441FA}" dt="2023-02-20T21:56:08.729" v="1506" actId="164"/>
          <ac:spMkLst>
            <pc:docMk/>
            <pc:sldMk cId="479477797" sldId="450"/>
            <ac:spMk id="29" creationId="{A05AD66F-DFB8-342A-19B4-4FEE85DC7F67}"/>
          </ac:spMkLst>
        </pc:spChg>
        <pc:spChg chg="mod">
          <ac:chgData name="Mark Ioffredo" userId="1ca79e0b-6b76-4665-8570-f2c3495bad90" providerId="ADAL" clId="{F674DAE5-B2DA-476B-B401-C27D851441FA}" dt="2023-02-20T21:56:49.758" v="1514"/>
          <ac:spMkLst>
            <pc:docMk/>
            <pc:sldMk cId="479477797" sldId="450"/>
            <ac:spMk id="32" creationId="{6AEA0FD7-4534-E28E-BCED-1069F72F6074}"/>
          </ac:spMkLst>
        </pc:spChg>
        <pc:spChg chg="mod">
          <ac:chgData name="Mark Ioffredo" userId="1ca79e0b-6b76-4665-8570-f2c3495bad90" providerId="ADAL" clId="{F674DAE5-B2DA-476B-B401-C27D851441FA}" dt="2023-02-20T21:56:49.758" v="1514"/>
          <ac:spMkLst>
            <pc:docMk/>
            <pc:sldMk cId="479477797" sldId="450"/>
            <ac:spMk id="33" creationId="{10A59A41-21BC-23FC-9CD9-A5F36F566D6B}"/>
          </ac:spMkLst>
        </pc:spChg>
        <pc:spChg chg="mod">
          <ac:chgData name="Mark Ioffredo" userId="1ca79e0b-6b76-4665-8570-f2c3495bad90" providerId="ADAL" clId="{F674DAE5-B2DA-476B-B401-C27D851441FA}" dt="2023-02-20T21:56:49.758" v="1514"/>
          <ac:spMkLst>
            <pc:docMk/>
            <pc:sldMk cId="479477797" sldId="450"/>
            <ac:spMk id="34" creationId="{D8AE5EA9-4A71-5490-E008-04E7EF674C79}"/>
          </ac:spMkLst>
        </pc:spChg>
        <pc:spChg chg="mod">
          <ac:chgData name="Mark Ioffredo" userId="1ca79e0b-6b76-4665-8570-f2c3495bad90" providerId="ADAL" clId="{F674DAE5-B2DA-476B-B401-C27D851441FA}" dt="2023-02-20T21:56:49.758" v="1514"/>
          <ac:spMkLst>
            <pc:docMk/>
            <pc:sldMk cId="479477797" sldId="450"/>
            <ac:spMk id="36" creationId="{561B118A-DE9B-8911-2662-CBE4702FDEA1}"/>
          </ac:spMkLst>
        </pc:spChg>
        <pc:spChg chg="mod">
          <ac:chgData name="Mark Ioffredo" userId="1ca79e0b-6b76-4665-8570-f2c3495bad90" providerId="ADAL" clId="{F674DAE5-B2DA-476B-B401-C27D851441FA}" dt="2023-02-20T21:57:43.641" v="1525"/>
          <ac:spMkLst>
            <pc:docMk/>
            <pc:sldMk cId="479477797" sldId="450"/>
            <ac:spMk id="38" creationId="{B616FDB5-4FBA-BC5D-ED4D-6B743540D7E0}"/>
          </ac:spMkLst>
        </pc:spChg>
        <pc:spChg chg="mod">
          <ac:chgData name="Mark Ioffredo" userId="1ca79e0b-6b76-4665-8570-f2c3495bad90" providerId="ADAL" clId="{F674DAE5-B2DA-476B-B401-C27D851441FA}" dt="2023-02-20T21:57:43.641" v="1525"/>
          <ac:spMkLst>
            <pc:docMk/>
            <pc:sldMk cId="479477797" sldId="450"/>
            <ac:spMk id="39" creationId="{33C61AA1-73AD-22CA-7145-B8DC24FD2802}"/>
          </ac:spMkLst>
        </pc:spChg>
        <pc:spChg chg="mod">
          <ac:chgData name="Mark Ioffredo" userId="1ca79e0b-6b76-4665-8570-f2c3495bad90" providerId="ADAL" clId="{F674DAE5-B2DA-476B-B401-C27D851441FA}" dt="2023-02-20T21:57:43.641" v="1525"/>
          <ac:spMkLst>
            <pc:docMk/>
            <pc:sldMk cId="479477797" sldId="450"/>
            <ac:spMk id="40" creationId="{44A5D8DF-C4D9-2A1A-17C1-075F08882984}"/>
          </ac:spMkLst>
        </pc:spChg>
        <pc:spChg chg="mod">
          <ac:chgData name="Mark Ioffredo" userId="1ca79e0b-6b76-4665-8570-f2c3495bad90" providerId="ADAL" clId="{F674DAE5-B2DA-476B-B401-C27D851441FA}" dt="2023-02-20T21:57:43.641" v="1525"/>
          <ac:spMkLst>
            <pc:docMk/>
            <pc:sldMk cId="479477797" sldId="450"/>
            <ac:spMk id="42" creationId="{EF877668-3915-33C5-1733-0613E88F37EF}"/>
          </ac:spMkLst>
        </pc:spChg>
        <pc:grpChg chg="add del mod">
          <ac:chgData name="Mark Ioffredo" userId="1ca79e0b-6b76-4665-8570-f2c3495bad90" providerId="ADAL" clId="{F674DAE5-B2DA-476B-B401-C27D851441FA}" dt="2023-02-20T21:56:48.695" v="1513" actId="478"/>
          <ac:grpSpMkLst>
            <pc:docMk/>
            <pc:sldMk cId="479477797" sldId="450"/>
            <ac:grpSpMk id="30" creationId="{F6C660C1-828F-ED5C-49FC-DC450A3598F9}"/>
          </ac:grpSpMkLst>
        </pc:grpChg>
        <pc:grpChg chg="add del mod">
          <ac:chgData name="Mark Ioffredo" userId="1ca79e0b-6b76-4665-8570-f2c3495bad90" providerId="ADAL" clId="{F674DAE5-B2DA-476B-B401-C27D851441FA}" dt="2023-02-20T21:57:37.582" v="1524" actId="478"/>
          <ac:grpSpMkLst>
            <pc:docMk/>
            <pc:sldMk cId="479477797" sldId="450"/>
            <ac:grpSpMk id="31" creationId="{8A6D0744-D97B-95A6-2CC9-1C614764CB4C}"/>
          </ac:grpSpMkLst>
        </pc:grpChg>
        <pc:grpChg chg="add mod">
          <ac:chgData name="Mark Ioffredo" userId="1ca79e0b-6b76-4665-8570-f2c3495bad90" providerId="ADAL" clId="{F674DAE5-B2DA-476B-B401-C27D851441FA}" dt="2023-02-20T21:58:03.466" v="1528" actId="1076"/>
          <ac:grpSpMkLst>
            <pc:docMk/>
            <pc:sldMk cId="479477797" sldId="450"/>
            <ac:grpSpMk id="37" creationId="{DE3FA38D-4E70-3FC0-0DB1-EC5B06D0473E}"/>
          </ac:grpSpMkLst>
        </pc:grpChg>
        <pc:picChg chg="add del mod">
          <ac:chgData name="Mark Ioffredo" userId="1ca79e0b-6b76-4665-8570-f2c3495bad90" providerId="ADAL" clId="{F674DAE5-B2DA-476B-B401-C27D851441FA}" dt="2023-02-20T21:55:31.890" v="1502" actId="478"/>
          <ac:picMkLst>
            <pc:docMk/>
            <pc:sldMk cId="479477797" sldId="450"/>
            <ac:picMk id="17" creationId="{91625CE9-A5D6-6797-6319-5F4F51FBA53B}"/>
          </ac:picMkLst>
        </pc:picChg>
        <pc:picChg chg="add mod">
          <ac:chgData name="Mark Ioffredo" userId="1ca79e0b-6b76-4665-8570-f2c3495bad90" providerId="ADAL" clId="{F674DAE5-B2DA-476B-B401-C27D851441FA}" dt="2023-02-20T19:57:24.355" v="47" actId="1076"/>
          <ac:picMkLst>
            <pc:docMk/>
            <pc:sldMk cId="479477797" sldId="450"/>
            <ac:picMk id="18" creationId="{48F020FE-DDF9-6A5C-3262-C5A567422222}"/>
          </ac:picMkLst>
        </pc:picChg>
        <pc:picChg chg="add del mod">
          <ac:chgData name="Mark Ioffredo" userId="1ca79e0b-6b76-4665-8570-f2c3495bad90" providerId="ADAL" clId="{F674DAE5-B2DA-476B-B401-C27D851441FA}" dt="2023-02-20T19:57:18.217" v="45" actId="478"/>
          <ac:picMkLst>
            <pc:docMk/>
            <pc:sldMk cId="479477797" sldId="450"/>
            <ac:picMk id="1026" creationId="{65EE60B7-8AD2-0318-A1BC-662A7D8CF0FD}"/>
          </ac:picMkLst>
        </pc:picChg>
        <pc:picChg chg="add mod">
          <ac:chgData name="Mark Ioffredo" userId="1ca79e0b-6b76-4665-8570-f2c3495bad90" providerId="ADAL" clId="{F674DAE5-B2DA-476B-B401-C27D851441FA}" dt="2023-02-20T19:53:21.754" v="30" actId="1076"/>
          <ac:picMkLst>
            <pc:docMk/>
            <pc:sldMk cId="479477797" sldId="450"/>
            <ac:picMk id="1028" creationId="{6C8697B1-A82F-64ED-D0F7-09F641F2FA01}"/>
          </ac:picMkLst>
        </pc:picChg>
        <pc:cxnChg chg="add del mod">
          <ac:chgData name="Mark Ioffredo" userId="1ca79e0b-6b76-4665-8570-f2c3495bad90" providerId="ADAL" clId="{F674DAE5-B2DA-476B-B401-C27D851441FA}" dt="2023-02-20T21:55:30.199" v="1501" actId="478"/>
          <ac:cxnSpMkLst>
            <pc:docMk/>
            <pc:sldMk cId="479477797" sldId="450"/>
            <ac:cxnSpMk id="22" creationId="{0CCB9A90-2E3D-C61E-E493-75056642B812}"/>
          </ac:cxnSpMkLst>
        </pc:cxnChg>
        <pc:cxnChg chg="add mod">
          <ac:chgData name="Mark Ioffredo" userId="1ca79e0b-6b76-4665-8570-f2c3495bad90" providerId="ADAL" clId="{F674DAE5-B2DA-476B-B401-C27D851441FA}" dt="2023-02-20T21:56:08.729" v="1506" actId="164"/>
          <ac:cxnSpMkLst>
            <pc:docMk/>
            <pc:sldMk cId="479477797" sldId="450"/>
            <ac:cxnSpMk id="28" creationId="{39B048D4-A788-5614-2649-38BD82BDEC58}"/>
          </ac:cxnSpMkLst>
        </pc:cxnChg>
        <pc:cxnChg chg="mod">
          <ac:chgData name="Mark Ioffredo" userId="1ca79e0b-6b76-4665-8570-f2c3495bad90" providerId="ADAL" clId="{F674DAE5-B2DA-476B-B401-C27D851441FA}" dt="2023-02-20T21:56:49.758" v="1514"/>
          <ac:cxnSpMkLst>
            <pc:docMk/>
            <pc:sldMk cId="479477797" sldId="450"/>
            <ac:cxnSpMk id="35" creationId="{1FB2E081-2DD2-5CB6-8F31-9D111FE1E62E}"/>
          </ac:cxnSpMkLst>
        </pc:cxnChg>
        <pc:cxnChg chg="mod">
          <ac:chgData name="Mark Ioffredo" userId="1ca79e0b-6b76-4665-8570-f2c3495bad90" providerId="ADAL" clId="{F674DAE5-B2DA-476B-B401-C27D851441FA}" dt="2023-02-20T21:57:43.641" v="1525"/>
          <ac:cxnSpMkLst>
            <pc:docMk/>
            <pc:sldMk cId="479477797" sldId="450"/>
            <ac:cxnSpMk id="41" creationId="{D4727B79-C7F9-8109-E483-52E25891EF63}"/>
          </ac:cxnSpMkLst>
        </pc:cxnChg>
      </pc:sldChg>
      <pc:sldChg chg="addSp delSp modSp mod">
        <pc:chgData name="Mark Ioffredo" userId="1ca79e0b-6b76-4665-8570-f2c3495bad90" providerId="ADAL" clId="{F674DAE5-B2DA-476B-B401-C27D851441FA}" dt="2023-02-20T21:57:26.564" v="1523" actId="1076"/>
        <pc:sldMkLst>
          <pc:docMk/>
          <pc:sldMk cId="668125956" sldId="451"/>
        </pc:sldMkLst>
        <pc:spChg chg="add mod">
          <ac:chgData name="Mark Ioffredo" userId="1ca79e0b-6b76-4665-8570-f2c3495bad90" providerId="ADAL" clId="{F674DAE5-B2DA-476B-B401-C27D851441FA}" dt="2023-02-20T20:37:00.468" v="642" actId="12"/>
          <ac:spMkLst>
            <pc:docMk/>
            <pc:sldMk cId="668125956" sldId="451"/>
            <ac:spMk id="10" creationId="{60DC1F0B-E246-0DCF-1A1F-A646C76110EE}"/>
          </ac:spMkLst>
        </pc:spChg>
        <pc:spChg chg="mod ord">
          <ac:chgData name="Mark Ioffredo" userId="1ca79e0b-6b76-4665-8570-f2c3495bad90" providerId="ADAL" clId="{F674DAE5-B2DA-476B-B401-C27D851441FA}" dt="2023-02-20T21:56:41.161" v="1511" actId="164"/>
          <ac:spMkLst>
            <pc:docMk/>
            <pc:sldMk cId="668125956" sldId="451"/>
            <ac:spMk id="11" creationId="{70823049-A75D-BE9B-5A64-41D9370709A6}"/>
          </ac:spMkLst>
        </pc:spChg>
        <pc:spChg chg="mod">
          <ac:chgData name="Mark Ioffredo" userId="1ca79e0b-6b76-4665-8570-f2c3495bad90" providerId="ADAL" clId="{F674DAE5-B2DA-476B-B401-C27D851441FA}" dt="2023-02-20T20:39:15.888" v="654" actId="206"/>
          <ac:spMkLst>
            <pc:docMk/>
            <pc:sldMk cId="668125956" sldId="451"/>
            <ac:spMk id="17" creationId="{B31978C3-EB33-58D6-E267-7A5E597C716A}"/>
          </ac:spMkLst>
        </pc:spChg>
        <pc:spChg chg="del mod ord">
          <ac:chgData name="Mark Ioffredo" userId="1ca79e0b-6b76-4665-8570-f2c3495bad90" providerId="ADAL" clId="{F674DAE5-B2DA-476B-B401-C27D851441FA}" dt="2023-02-20T21:57:12.067" v="1517" actId="478"/>
          <ac:spMkLst>
            <pc:docMk/>
            <pc:sldMk cId="668125956" sldId="451"/>
            <ac:spMk id="18" creationId="{661313A5-D8EA-7A24-EE1F-235AEEE7E809}"/>
          </ac:spMkLst>
        </pc:spChg>
        <pc:spChg chg="add del mod">
          <ac:chgData name="Mark Ioffredo" userId="1ca79e0b-6b76-4665-8570-f2c3495bad90" providerId="ADAL" clId="{F674DAE5-B2DA-476B-B401-C27D851441FA}" dt="2023-02-20T20:39:49.099" v="658" actId="478"/>
          <ac:spMkLst>
            <pc:docMk/>
            <pc:sldMk cId="668125956" sldId="451"/>
            <ac:spMk id="25" creationId="{BB61C12C-3A5A-07D0-229F-9582AD4BE022}"/>
          </ac:spMkLst>
        </pc:spChg>
        <pc:spChg chg="add del mod">
          <ac:chgData name="Mark Ioffredo" userId="1ca79e0b-6b76-4665-8570-f2c3495bad90" providerId="ADAL" clId="{F674DAE5-B2DA-476B-B401-C27D851441FA}" dt="2023-02-20T20:42:16.473" v="694" actId="478"/>
          <ac:spMkLst>
            <pc:docMk/>
            <pc:sldMk cId="668125956" sldId="451"/>
            <ac:spMk id="29" creationId="{C6DB39EB-981A-A6C8-2214-2220A1308F68}"/>
          </ac:spMkLst>
        </pc:spChg>
        <pc:spChg chg="add del mod">
          <ac:chgData name="Mark Ioffredo" userId="1ca79e0b-6b76-4665-8570-f2c3495bad90" providerId="ADAL" clId="{F674DAE5-B2DA-476B-B401-C27D851441FA}" dt="2023-02-20T21:57:14.802" v="1518" actId="478"/>
          <ac:spMkLst>
            <pc:docMk/>
            <pc:sldMk cId="668125956" sldId="451"/>
            <ac:spMk id="42" creationId="{3EEDB95C-0743-4840-5233-005D8250F698}"/>
          </ac:spMkLst>
        </pc:spChg>
        <pc:spChg chg="add del mod">
          <ac:chgData name="Mark Ioffredo" userId="1ca79e0b-6b76-4665-8570-f2c3495bad90" providerId="ADAL" clId="{F674DAE5-B2DA-476B-B401-C27D851441FA}" dt="2023-02-20T20:45:43.862" v="720" actId="478"/>
          <ac:spMkLst>
            <pc:docMk/>
            <pc:sldMk cId="668125956" sldId="451"/>
            <ac:spMk id="43" creationId="{63A700CF-65F0-CD61-D5BA-D94F3247AD29}"/>
          </ac:spMkLst>
        </pc:spChg>
        <pc:spChg chg="add del mod">
          <ac:chgData name="Mark Ioffredo" userId="1ca79e0b-6b76-4665-8570-f2c3495bad90" providerId="ADAL" clId="{F674DAE5-B2DA-476B-B401-C27D851441FA}" dt="2023-02-20T20:46:59.820" v="727" actId="478"/>
          <ac:spMkLst>
            <pc:docMk/>
            <pc:sldMk cId="668125956" sldId="451"/>
            <ac:spMk id="44" creationId="{F2C213A2-D1AC-8A5E-63DE-938838117B81}"/>
          </ac:spMkLst>
        </pc:spChg>
        <pc:spChg chg="add del mod ord">
          <ac:chgData name="Mark Ioffredo" userId="1ca79e0b-6b76-4665-8570-f2c3495bad90" providerId="ADAL" clId="{F674DAE5-B2DA-476B-B401-C27D851441FA}" dt="2023-02-20T21:57:18.366" v="1519" actId="478"/>
          <ac:spMkLst>
            <pc:docMk/>
            <pc:sldMk cId="668125956" sldId="451"/>
            <ac:spMk id="45" creationId="{537E3FEA-E98B-B9B1-D586-F7BEB11B0D52}"/>
          </ac:spMkLst>
        </pc:spChg>
        <pc:spChg chg="add mod">
          <ac:chgData name="Mark Ioffredo" userId="1ca79e0b-6b76-4665-8570-f2c3495bad90" providerId="ADAL" clId="{F674DAE5-B2DA-476B-B401-C27D851441FA}" dt="2023-02-20T21:56:41.161" v="1511" actId="164"/>
          <ac:spMkLst>
            <pc:docMk/>
            <pc:sldMk cId="668125956" sldId="451"/>
            <ac:spMk id="50" creationId="{2E84DF55-A655-0FD2-1634-9D37A5670717}"/>
          </ac:spMkLst>
        </pc:spChg>
        <pc:spChg chg="add mod">
          <ac:chgData name="Mark Ioffredo" userId="1ca79e0b-6b76-4665-8570-f2c3495bad90" providerId="ADAL" clId="{F674DAE5-B2DA-476B-B401-C27D851441FA}" dt="2023-02-20T21:56:41.161" v="1511" actId="164"/>
          <ac:spMkLst>
            <pc:docMk/>
            <pc:sldMk cId="668125956" sldId="451"/>
            <ac:spMk id="51" creationId="{F65E178E-3EFB-1B19-035B-35EE29658B1E}"/>
          </ac:spMkLst>
        </pc:spChg>
        <pc:spChg chg="add mod">
          <ac:chgData name="Mark Ioffredo" userId="1ca79e0b-6b76-4665-8570-f2c3495bad90" providerId="ADAL" clId="{F674DAE5-B2DA-476B-B401-C27D851441FA}" dt="2023-02-20T21:56:41.161" v="1511" actId="164"/>
          <ac:spMkLst>
            <pc:docMk/>
            <pc:sldMk cId="668125956" sldId="451"/>
            <ac:spMk id="53" creationId="{92545E2D-AB83-E299-DD61-14FED472DFE8}"/>
          </ac:spMkLst>
        </pc:spChg>
        <pc:grpChg chg="add mod">
          <ac:chgData name="Mark Ioffredo" userId="1ca79e0b-6b76-4665-8570-f2c3495bad90" providerId="ADAL" clId="{F674DAE5-B2DA-476B-B401-C27D851441FA}" dt="2023-02-20T21:57:26.564" v="1523" actId="1076"/>
          <ac:grpSpMkLst>
            <pc:docMk/>
            <pc:sldMk cId="668125956" sldId="451"/>
            <ac:grpSpMk id="56" creationId="{04FBCB3F-5F86-649A-57A8-208419AF541D}"/>
          </ac:grpSpMkLst>
        </pc:grpChg>
        <pc:picChg chg="add del mod">
          <ac:chgData name="Mark Ioffredo" userId="1ca79e0b-6b76-4665-8570-f2c3495bad90" providerId="ADAL" clId="{F674DAE5-B2DA-476B-B401-C27D851441FA}" dt="2023-02-20T19:56:57.668" v="41" actId="478"/>
          <ac:picMkLst>
            <pc:docMk/>
            <pc:sldMk cId="668125956" sldId="451"/>
            <ac:picMk id="6" creationId="{CC8C52C0-0988-05D4-6547-4472BF93E177}"/>
          </ac:picMkLst>
        </pc:picChg>
        <pc:picChg chg="add del mod">
          <ac:chgData name="Mark Ioffredo" userId="1ca79e0b-6b76-4665-8570-f2c3495bad90" providerId="ADAL" clId="{F674DAE5-B2DA-476B-B401-C27D851441FA}" dt="2023-02-20T20:39:35.775" v="655" actId="478"/>
          <ac:picMkLst>
            <pc:docMk/>
            <pc:sldMk cId="668125956" sldId="451"/>
            <ac:picMk id="7" creationId="{978714D3-19D4-1038-D3B5-16562101C2A0}"/>
          </ac:picMkLst>
        </pc:picChg>
        <pc:picChg chg="add del mod">
          <ac:chgData name="Mark Ioffredo" userId="1ca79e0b-6b76-4665-8570-f2c3495bad90" providerId="ADAL" clId="{F674DAE5-B2DA-476B-B401-C27D851441FA}" dt="2023-02-20T19:56:57.668" v="41" actId="478"/>
          <ac:picMkLst>
            <pc:docMk/>
            <pc:sldMk cId="668125956" sldId="451"/>
            <ac:picMk id="3074" creationId="{C4110CB8-F24D-1124-6B68-F0730174FC87}"/>
          </ac:picMkLst>
        </pc:picChg>
        <pc:picChg chg="add del mod">
          <ac:chgData name="Mark Ioffredo" userId="1ca79e0b-6b76-4665-8570-f2c3495bad90" providerId="ADAL" clId="{F674DAE5-B2DA-476B-B401-C27D851441FA}" dt="2023-02-20T19:58:04.541" v="49" actId="478"/>
          <ac:picMkLst>
            <pc:docMk/>
            <pc:sldMk cId="668125956" sldId="451"/>
            <ac:picMk id="3076" creationId="{3319691A-5183-382D-851D-A0C1CFC3E256}"/>
          </ac:picMkLst>
        </pc:picChg>
        <pc:cxnChg chg="add del">
          <ac:chgData name="Mark Ioffredo" userId="1ca79e0b-6b76-4665-8570-f2c3495bad90" providerId="ADAL" clId="{F674DAE5-B2DA-476B-B401-C27D851441FA}" dt="2023-02-20T20:05:36.141" v="309" actId="478"/>
          <ac:cxnSpMkLst>
            <pc:docMk/>
            <pc:sldMk cId="668125956" sldId="451"/>
            <ac:cxnSpMk id="14" creationId="{0CA4E819-EB12-5142-3F4B-4C9BB08ADD1D}"/>
          </ac:cxnSpMkLst>
        </pc:cxnChg>
        <pc:cxnChg chg="add del mod">
          <ac:chgData name="Mark Ioffredo" userId="1ca79e0b-6b76-4665-8570-f2c3495bad90" providerId="ADAL" clId="{F674DAE5-B2DA-476B-B401-C27D851441FA}" dt="2023-02-20T20:39:45.317" v="657" actId="478"/>
          <ac:cxnSpMkLst>
            <pc:docMk/>
            <pc:sldMk cId="668125956" sldId="451"/>
            <ac:cxnSpMk id="15" creationId="{7F96DF8D-25F7-3EDA-AC41-7C4DC2F16190}"/>
          </ac:cxnSpMkLst>
        </pc:cxnChg>
        <pc:cxnChg chg="add del mod">
          <ac:chgData name="Mark Ioffredo" userId="1ca79e0b-6b76-4665-8570-f2c3495bad90" providerId="ADAL" clId="{F674DAE5-B2DA-476B-B401-C27D851441FA}" dt="2023-02-20T20:39:45.317" v="657" actId="478"/>
          <ac:cxnSpMkLst>
            <pc:docMk/>
            <pc:sldMk cId="668125956" sldId="451"/>
            <ac:cxnSpMk id="21" creationId="{BE11543F-84E1-E23D-07F3-E91BDDB0BCCC}"/>
          </ac:cxnSpMkLst>
        </pc:cxnChg>
        <pc:cxnChg chg="add del mod">
          <ac:chgData name="Mark Ioffredo" userId="1ca79e0b-6b76-4665-8570-f2c3495bad90" providerId="ADAL" clId="{F674DAE5-B2DA-476B-B401-C27D851441FA}" dt="2023-02-20T20:39:45.317" v="657" actId="478"/>
          <ac:cxnSpMkLst>
            <pc:docMk/>
            <pc:sldMk cId="668125956" sldId="451"/>
            <ac:cxnSpMk id="22" creationId="{9BC835D8-5AAF-23E9-DDFE-B6D537840430}"/>
          </ac:cxnSpMkLst>
        </pc:cxnChg>
        <pc:cxnChg chg="add del mod">
          <ac:chgData name="Mark Ioffredo" userId="1ca79e0b-6b76-4665-8570-f2c3495bad90" providerId="ADAL" clId="{F674DAE5-B2DA-476B-B401-C27D851441FA}" dt="2023-02-20T20:39:45.317" v="657" actId="478"/>
          <ac:cxnSpMkLst>
            <pc:docMk/>
            <pc:sldMk cId="668125956" sldId="451"/>
            <ac:cxnSpMk id="26" creationId="{854A076B-B36E-821F-AD68-9CB490E9A6A5}"/>
          </ac:cxnSpMkLst>
        </pc:cxnChg>
        <pc:cxnChg chg="add del mod">
          <ac:chgData name="Mark Ioffredo" userId="1ca79e0b-6b76-4665-8570-f2c3495bad90" providerId="ADAL" clId="{F674DAE5-B2DA-476B-B401-C27D851441FA}" dt="2023-02-20T20:39:49.099" v="658" actId="478"/>
          <ac:cxnSpMkLst>
            <pc:docMk/>
            <pc:sldMk cId="668125956" sldId="451"/>
            <ac:cxnSpMk id="28" creationId="{F2C5D094-44BF-4AB6-94BD-831D830C401B}"/>
          </ac:cxnSpMkLst>
        </pc:cxnChg>
        <pc:cxnChg chg="add del mod">
          <ac:chgData name="Mark Ioffredo" userId="1ca79e0b-6b76-4665-8570-f2c3495bad90" providerId="ADAL" clId="{F674DAE5-B2DA-476B-B401-C27D851441FA}" dt="2023-02-20T21:57:20.793" v="1521" actId="478"/>
          <ac:cxnSpMkLst>
            <pc:docMk/>
            <pc:sldMk cId="668125956" sldId="451"/>
            <ac:cxnSpMk id="31" creationId="{76BBD0F4-1A0F-63A7-A872-7C1458954548}"/>
          </ac:cxnSpMkLst>
        </pc:cxnChg>
        <pc:cxnChg chg="add mod">
          <ac:chgData name="Mark Ioffredo" userId="1ca79e0b-6b76-4665-8570-f2c3495bad90" providerId="ADAL" clId="{F674DAE5-B2DA-476B-B401-C27D851441FA}" dt="2023-02-20T21:56:41.161" v="1511" actId="164"/>
          <ac:cxnSpMkLst>
            <pc:docMk/>
            <pc:sldMk cId="668125956" sldId="451"/>
            <ac:cxnSpMk id="52" creationId="{29CED443-8639-A59A-E808-F6339C82E4EF}"/>
          </ac:cxnSpMkLst>
        </pc:cxnChg>
      </pc:sldChg>
      <pc:sldChg chg="del">
        <pc:chgData name="Mark Ioffredo" userId="1ca79e0b-6b76-4665-8570-f2c3495bad90" providerId="ADAL" clId="{F674DAE5-B2DA-476B-B401-C27D851441FA}" dt="2023-02-20T20:02:35.678" v="301" actId="47"/>
        <pc:sldMkLst>
          <pc:docMk/>
          <pc:sldMk cId="3031093967" sldId="452"/>
        </pc:sldMkLst>
      </pc:sldChg>
      <pc:sldChg chg="addSp delSp modSp mod">
        <pc:chgData name="Mark Ioffredo" userId="1ca79e0b-6b76-4665-8570-f2c3495bad90" providerId="ADAL" clId="{F674DAE5-B2DA-476B-B401-C27D851441FA}" dt="2023-02-20T20:36:43.240" v="639" actId="12"/>
        <pc:sldMkLst>
          <pc:docMk/>
          <pc:sldMk cId="546514230" sldId="453"/>
        </pc:sldMkLst>
        <pc:spChg chg="add mod">
          <ac:chgData name="Mark Ioffredo" userId="1ca79e0b-6b76-4665-8570-f2c3495bad90" providerId="ADAL" clId="{F674DAE5-B2DA-476B-B401-C27D851441FA}" dt="2023-02-20T20:36:43.240" v="639" actId="12"/>
          <ac:spMkLst>
            <pc:docMk/>
            <pc:sldMk cId="546514230" sldId="453"/>
            <ac:spMk id="7" creationId="{A7D78886-EE8D-7406-83D3-434882B3E52D}"/>
          </ac:spMkLst>
        </pc:spChg>
        <pc:picChg chg="add del mod">
          <ac:chgData name="Mark Ioffredo" userId="1ca79e0b-6b76-4665-8570-f2c3495bad90" providerId="ADAL" clId="{F674DAE5-B2DA-476B-B401-C27D851441FA}" dt="2023-02-20T19:44:01.413" v="10" actId="21"/>
          <ac:picMkLst>
            <pc:docMk/>
            <pc:sldMk cId="546514230" sldId="453"/>
            <ac:picMk id="5" creationId="{95E309D6-805C-4053-E700-CBE54EE68905}"/>
          </ac:picMkLst>
        </pc:picChg>
        <pc:picChg chg="add mod">
          <ac:chgData name="Mark Ioffredo" userId="1ca79e0b-6b76-4665-8570-f2c3495bad90" providerId="ADAL" clId="{F674DAE5-B2DA-476B-B401-C27D851441FA}" dt="2023-02-20T19:58:25.890" v="53" actId="1076"/>
          <ac:picMkLst>
            <pc:docMk/>
            <pc:sldMk cId="546514230" sldId="453"/>
            <ac:picMk id="6" creationId="{440363D2-DC62-1F23-DB72-BCCE8EF205E6}"/>
          </ac:picMkLst>
        </pc:picChg>
      </pc:sldChg>
      <pc:sldChg chg="del">
        <pc:chgData name="Mark Ioffredo" userId="1ca79e0b-6b76-4665-8570-f2c3495bad90" providerId="ADAL" clId="{F674DAE5-B2DA-476B-B401-C27D851441FA}" dt="2023-02-20T20:02:58.601" v="305" actId="47"/>
        <pc:sldMkLst>
          <pc:docMk/>
          <pc:sldMk cId="602467484" sldId="454"/>
        </pc:sldMkLst>
      </pc:sldChg>
      <pc:sldChg chg="addSp delSp modSp mod">
        <pc:chgData name="Mark Ioffredo" userId="1ca79e0b-6b76-4665-8570-f2c3495bad90" providerId="ADAL" clId="{F674DAE5-B2DA-476B-B401-C27D851441FA}" dt="2023-02-20T20:36:23.430" v="636" actId="12"/>
        <pc:sldMkLst>
          <pc:docMk/>
          <pc:sldMk cId="3222372700" sldId="455"/>
        </pc:sldMkLst>
        <pc:spChg chg="add mod">
          <ac:chgData name="Mark Ioffredo" userId="1ca79e0b-6b76-4665-8570-f2c3495bad90" providerId="ADAL" clId="{F674DAE5-B2DA-476B-B401-C27D851441FA}" dt="2023-02-20T20:36:23.430" v="636" actId="12"/>
          <ac:spMkLst>
            <pc:docMk/>
            <pc:sldMk cId="3222372700" sldId="455"/>
            <ac:spMk id="7" creationId="{9457D226-AA65-896C-7B28-A40759EC1DA2}"/>
          </ac:spMkLst>
        </pc:spChg>
        <pc:picChg chg="add del mod">
          <ac:chgData name="Mark Ioffredo" userId="1ca79e0b-6b76-4665-8570-f2c3495bad90" providerId="ADAL" clId="{F674DAE5-B2DA-476B-B401-C27D851441FA}" dt="2023-02-20T19:44:25.352" v="13" actId="478"/>
          <ac:picMkLst>
            <pc:docMk/>
            <pc:sldMk cId="3222372700" sldId="455"/>
            <ac:picMk id="5" creationId="{99B282CE-68DF-7ED5-F9C9-54EEF6672612}"/>
          </ac:picMkLst>
        </pc:picChg>
        <pc:picChg chg="mod">
          <ac:chgData name="Mark Ioffredo" userId="1ca79e0b-6b76-4665-8570-f2c3495bad90" providerId="ADAL" clId="{F674DAE5-B2DA-476B-B401-C27D851441FA}" dt="2023-02-20T19:44:08.941" v="12" actId="1076"/>
          <ac:picMkLst>
            <pc:docMk/>
            <pc:sldMk cId="3222372700" sldId="455"/>
            <ac:picMk id="6" creationId="{2C7E9BB9-3C0F-B3E6-8C90-83780BAA6145}"/>
          </ac:picMkLst>
        </pc:picChg>
      </pc:sldChg>
      <pc:sldChg chg="modSp mod">
        <pc:chgData name="Mark Ioffredo" userId="1ca79e0b-6b76-4665-8570-f2c3495bad90" providerId="ADAL" clId="{F674DAE5-B2DA-476B-B401-C27D851441FA}" dt="2023-02-20T22:17:38.687" v="1573" actId="13926"/>
        <pc:sldMkLst>
          <pc:docMk/>
          <pc:sldMk cId="667313460" sldId="461"/>
        </pc:sldMkLst>
        <pc:spChg chg="mod">
          <ac:chgData name="Mark Ioffredo" userId="1ca79e0b-6b76-4665-8570-f2c3495bad90" providerId="ADAL" clId="{F674DAE5-B2DA-476B-B401-C27D851441FA}" dt="2023-02-20T22:17:38.687" v="1573" actId="13926"/>
          <ac:spMkLst>
            <pc:docMk/>
            <pc:sldMk cId="667313460" sldId="461"/>
            <ac:spMk id="5" creationId="{3387101F-CE8A-C06F-94AA-0DD8BCA8352F}"/>
          </ac:spMkLst>
        </pc:spChg>
      </pc:sldChg>
      <pc:sldChg chg="modSp mod">
        <pc:chgData name="Mark Ioffredo" userId="1ca79e0b-6b76-4665-8570-f2c3495bad90" providerId="ADAL" clId="{F674DAE5-B2DA-476B-B401-C27D851441FA}" dt="2023-02-20T22:20:09.355" v="1604"/>
        <pc:sldMkLst>
          <pc:docMk/>
          <pc:sldMk cId="1791525129" sldId="462"/>
        </pc:sldMkLst>
        <pc:spChg chg="mod">
          <ac:chgData name="Mark Ioffredo" userId="1ca79e0b-6b76-4665-8570-f2c3495bad90" providerId="ADAL" clId="{F674DAE5-B2DA-476B-B401-C27D851441FA}" dt="2023-02-20T22:20:09.355" v="1604"/>
          <ac:spMkLst>
            <pc:docMk/>
            <pc:sldMk cId="1791525129" sldId="462"/>
            <ac:spMk id="5" creationId="{3387101F-CE8A-C06F-94AA-0DD8BCA8352F}"/>
          </ac:spMkLst>
        </pc:spChg>
      </pc:sldChg>
      <pc:sldChg chg="modSp mod">
        <pc:chgData name="Mark Ioffredo" userId="1ca79e0b-6b76-4665-8570-f2c3495bad90" providerId="ADAL" clId="{F674DAE5-B2DA-476B-B401-C27D851441FA}" dt="2023-02-20T22:20:04.824" v="1603"/>
        <pc:sldMkLst>
          <pc:docMk/>
          <pc:sldMk cId="3939613314" sldId="463"/>
        </pc:sldMkLst>
        <pc:spChg chg="mod">
          <ac:chgData name="Mark Ioffredo" userId="1ca79e0b-6b76-4665-8570-f2c3495bad90" providerId="ADAL" clId="{F674DAE5-B2DA-476B-B401-C27D851441FA}" dt="2023-02-20T22:20:04.824" v="1603"/>
          <ac:spMkLst>
            <pc:docMk/>
            <pc:sldMk cId="3939613314" sldId="463"/>
            <ac:spMk id="5" creationId="{3387101F-CE8A-C06F-94AA-0DD8BCA8352F}"/>
          </ac:spMkLst>
        </pc:spChg>
      </pc:sldChg>
      <pc:sldChg chg="addSp delSp modSp add mod ord">
        <pc:chgData name="Mark Ioffredo" userId="1ca79e0b-6b76-4665-8570-f2c3495bad90" providerId="ADAL" clId="{F674DAE5-B2DA-476B-B401-C27D851441FA}" dt="2023-02-20T21:58:23.767" v="1531" actId="1076"/>
        <pc:sldMkLst>
          <pc:docMk/>
          <pc:sldMk cId="848556568" sldId="468"/>
        </pc:sldMkLst>
        <pc:spChg chg="mod">
          <ac:chgData name="Mark Ioffredo" userId="1ca79e0b-6b76-4665-8570-f2c3495bad90" providerId="ADAL" clId="{F674DAE5-B2DA-476B-B401-C27D851441FA}" dt="2023-02-20T21:58:16.046" v="1530"/>
          <ac:spMkLst>
            <pc:docMk/>
            <pc:sldMk cId="848556568" sldId="468"/>
            <ac:spMk id="16" creationId="{7B816ACF-ED92-5E79-B43E-AAE69C1DC696}"/>
          </ac:spMkLst>
        </pc:spChg>
        <pc:spChg chg="mod">
          <ac:chgData name="Mark Ioffredo" userId="1ca79e0b-6b76-4665-8570-f2c3495bad90" providerId="ADAL" clId="{F674DAE5-B2DA-476B-B401-C27D851441FA}" dt="2023-02-20T21:58:16.046" v="1530"/>
          <ac:spMkLst>
            <pc:docMk/>
            <pc:sldMk cId="848556568" sldId="468"/>
            <ac:spMk id="19" creationId="{2D95188B-CC70-1392-A257-2EBD768EBE00}"/>
          </ac:spMkLst>
        </pc:spChg>
        <pc:spChg chg="mod">
          <ac:chgData name="Mark Ioffredo" userId="1ca79e0b-6b76-4665-8570-f2c3495bad90" providerId="ADAL" clId="{F674DAE5-B2DA-476B-B401-C27D851441FA}" dt="2023-02-20T21:58:16.046" v="1530"/>
          <ac:spMkLst>
            <pc:docMk/>
            <pc:sldMk cId="848556568" sldId="468"/>
            <ac:spMk id="20" creationId="{21C654FF-BADB-49C4-A76E-03624A828BA1}"/>
          </ac:spMkLst>
        </pc:spChg>
        <pc:spChg chg="mod">
          <ac:chgData name="Mark Ioffredo" userId="1ca79e0b-6b76-4665-8570-f2c3495bad90" providerId="ADAL" clId="{F674DAE5-B2DA-476B-B401-C27D851441FA}" dt="2023-02-20T21:58:16.046" v="1530"/>
          <ac:spMkLst>
            <pc:docMk/>
            <pc:sldMk cId="848556568" sldId="468"/>
            <ac:spMk id="22" creationId="{D1C033D2-3D21-D8E2-3D81-5C533ABB92B5}"/>
          </ac:spMkLst>
        </pc:spChg>
        <pc:grpChg chg="add mod">
          <ac:chgData name="Mark Ioffredo" userId="1ca79e0b-6b76-4665-8570-f2c3495bad90" providerId="ADAL" clId="{F674DAE5-B2DA-476B-B401-C27D851441FA}" dt="2023-02-20T21:58:23.767" v="1531" actId="1076"/>
          <ac:grpSpMkLst>
            <pc:docMk/>
            <pc:sldMk cId="848556568" sldId="468"/>
            <ac:grpSpMk id="6" creationId="{10095430-F5D5-E86C-0B44-19759020A18A}"/>
          </ac:grpSpMkLst>
        </pc:grpChg>
        <pc:picChg chg="del">
          <ac:chgData name="Mark Ioffredo" userId="1ca79e0b-6b76-4665-8570-f2c3495bad90" providerId="ADAL" clId="{F674DAE5-B2DA-476B-B401-C27D851441FA}" dt="2023-02-20T21:58:15.333" v="1529" actId="478"/>
          <ac:picMkLst>
            <pc:docMk/>
            <pc:sldMk cId="848556568" sldId="468"/>
            <ac:picMk id="17" creationId="{91625CE9-A5D6-6797-6319-5F4F51FBA53B}"/>
          </ac:picMkLst>
        </pc:picChg>
        <pc:cxnChg chg="mod">
          <ac:chgData name="Mark Ioffredo" userId="1ca79e0b-6b76-4665-8570-f2c3495bad90" providerId="ADAL" clId="{F674DAE5-B2DA-476B-B401-C27D851441FA}" dt="2023-02-20T21:58:16.046" v="1530"/>
          <ac:cxnSpMkLst>
            <pc:docMk/>
            <pc:sldMk cId="848556568" sldId="468"/>
            <ac:cxnSpMk id="21" creationId="{FBC38EEF-EED1-0824-8EA5-66F583DF8F7D}"/>
          </ac:cxnSpMkLst>
        </pc:cxnChg>
      </pc:sldChg>
      <pc:sldChg chg="addSp delSp modSp add mod ord">
        <pc:chgData name="Mark Ioffredo" userId="1ca79e0b-6b76-4665-8570-f2c3495bad90" providerId="ADAL" clId="{F674DAE5-B2DA-476B-B401-C27D851441FA}" dt="2023-02-20T21:58:33.596" v="1534" actId="1076"/>
        <pc:sldMkLst>
          <pc:docMk/>
          <pc:sldMk cId="4122964119" sldId="469"/>
        </pc:sldMkLst>
        <pc:spChg chg="mod">
          <ac:chgData name="Mark Ioffredo" userId="1ca79e0b-6b76-4665-8570-f2c3495bad90" providerId="ADAL" clId="{F674DAE5-B2DA-476B-B401-C27D851441FA}" dt="2023-02-20T21:58:27.398" v="1533"/>
          <ac:spMkLst>
            <pc:docMk/>
            <pc:sldMk cId="4122964119" sldId="469"/>
            <ac:spMk id="16" creationId="{2A30B381-D2A9-2C78-3F68-25B1A6CD7AF3}"/>
          </ac:spMkLst>
        </pc:spChg>
        <pc:spChg chg="mod">
          <ac:chgData name="Mark Ioffredo" userId="1ca79e0b-6b76-4665-8570-f2c3495bad90" providerId="ADAL" clId="{F674DAE5-B2DA-476B-B401-C27D851441FA}" dt="2023-02-20T21:58:27.398" v="1533"/>
          <ac:spMkLst>
            <pc:docMk/>
            <pc:sldMk cId="4122964119" sldId="469"/>
            <ac:spMk id="19" creationId="{1752D1F0-AA65-2424-67CB-273E511DB285}"/>
          </ac:spMkLst>
        </pc:spChg>
        <pc:spChg chg="mod">
          <ac:chgData name="Mark Ioffredo" userId="1ca79e0b-6b76-4665-8570-f2c3495bad90" providerId="ADAL" clId="{F674DAE5-B2DA-476B-B401-C27D851441FA}" dt="2023-02-20T21:58:27.398" v="1533"/>
          <ac:spMkLst>
            <pc:docMk/>
            <pc:sldMk cId="4122964119" sldId="469"/>
            <ac:spMk id="20" creationId="{51238F5D-6D73-42F4-7BEE-A009F78EE755}"/>
          </ac:spMkLst>
        </pc:spChg>
        <pc:spChg chg="mod">
          <ac:chgData name="Mark Ioffredo" userId="1ca79e0b-6b76-4665-8570-f2c3495bad90" providerId="ADAL" clId="{F674DAE5-B2DA-476B-B401-C27D851441FA}" dt="2023-02-20T21:58:27.398" v="1533"/>
          <ac:spMkLst>
            <pc:docMk/>
            <pc:sldMk cId="4122964119" sldId="469"/>
            <ac:spMk id="22" creationId="{23C7C3DE-93DB-7D00-984E-7934FAA83248}"/>
          </ac:spMkLst>
        </pc:spChg>
        <pc:grpChg chg="add mod">
          <ac:chgData name="Mark Ioffredo" userId="1ca79e0b-6b76-4665-8570-f2c3495bad90" providerId="ADAL" clId="{F674DAE5-B2DA-476B-B401-C27D851441FA}" dt="2023-02-20T21:58:33.596" v="1534" actId="1076"/>
          <ac:grpSpMkLst>
            <pc:docMk/>
            <pc:sldMk cId="4122964119" sldId="469"/>
            <ac:grpSpMk id="6" creationId="{20433023-5857-7402-B69A-A6EF5A85ED5A}"/>
          </ac:grpSpMkLst>
        </pc:grpChg>
        <pc:picChg chg="del">
          <ac:chgData name="Mark Ioffredo" userId="1ca79e0b-6b76-4665-8570-f2c3495bad90" providerId="ADAL" clId="{F674DAE5-B2DA-476B-B401-C27D851441FA}" dt="2023-02-20T21:58:26.697" v="1532" actId="478"/>
          <ac:picMkLst>
            <pc:docMk/>
            <pc:sldMk cId="4122964119" sldId="469"/>
            <ac:picMk id="17" creationId="{91625CE9-A5D6-6797-6319-5F4F51FBA53B}"/>
          </ac:picMkLst>
        </pc:picChg>
        <pc:cxnChg chg="mod">
          <ac:chgData name="Mark Ioffredo" userId="1ca79e0b-6b76-4665-8570-f2c3495bad90" providerId="ADAL" clId="{F674DAE5-B2DA-476B-B401-C27D851441FA}" dt="2023-02-20T21:58:27.398" v="1533"/>
          <ac:cxnSpMkLst>
            <pc:docMk/>
            <pc:sldMk cId="4122964119" sldId="469"/>
            <ac:cxnSpMk id="21" creationId="{4C1DA7F1-F70B-7C41-3EAC-2CFC1BF277A1}"/>
          </ac:cxnSpMkLst>
        </pc:cxnChg>
      </pc:sldChg>
      <pc:sldChg chg="addSp delSp modSp mod">
        <pc:chgData name="Mark Ioffredo" userId="1ca79e0b-6b76-4665-8570-f2c3495bad90" providerId="ADAL" clId="{F674DAE5-B2DA-476B-B401-C27D851441FA}" dt="2023-02-20T21:49:58.790" v="1487" actId="14100"/>
        <pc:sldMkLst>
          <pc:docMk/>
          <pc:sldMk cId="1643619373" sldId="474"/>
        </pc:sldMkLst>
        <pc:spChg chg="add del mod">
          <ac:chgData name="Mark Ioffredo" userId="1ca79e0b-6b76-4665-8570-f2c3495bad90" providerId="ADAL" clId="{F674DAE5-B2DA-476B-B401-C27D851441FA}" dt="2023-02-20T21:19:11.176" v="1023"/>
          <ac:spMkLst>
            <pc:docMk/>
            <pc:sldMk cId="1643619373" sldId="474"/>
            <ac:spMk id="5" creationId="{8AC44C42-6EA7-8405-1647-B04A7024CB29}"/>
          </ac:spMkLst>
        </pc:spChg>
        <pc:spChg chg="add mod">
          <ac:chgData name="Mark Ioffredo" userId="1ca79e0b-6b76-4665-8570-f2c3495bad90" providerId="ADAL" clId="{F674DAE5-B2DA-476B-B401-C27D851441FA}" dt="2023-02-20T21:48:34.422" v="1471" actId="1076"/>
          <ac:spMkLst>
            <pc:docMk/>
            <pc:sldMk cId="1643619373" sldId="474"/>
            <ac:spMk id="22" creationId="{516F8F58-54B7-B17C-99C8-105491B25BB2}"/>
          </ac:spMkLst>
        </pc:spChg>
        <pc:spChg chg="add del mod">
          <ac:chgData name="Mark Ioffredo" userId="1ca79e0b-6b76-4665-8570-f2c3495bad90" providerId="ADAL" clId="{F674DAE5-B2DA-476B-B401-C27D851441FA}" dt="2023-02-20T21:22:27.880" v="1086" actId="478"/>
          <ac:spMkLst>
            <pc:docMk/>
            <pc:sldMk cId="1643619373" sldId="474"/>
            <ac:spMk id="23" creationId="{EF74F001-B4FE-F2E4-A219-C8651321AB1D}"/>
          </ac:spMkLst>
        </pc:spChg>
        <pc:spChg chg="add del mod">
          <ac:chgData name="Mark Ioffredo" userId="1ca79e0b-6b76-4665-8570-f2c3495bad90" providerId="ADAL" clId="{F674DAE5-B2DA-476B-B401-C27D851441FA}" dt="2023-02-20T21:22:45.140" v="1106" actId="478"/>
          <ac:spMkLst>
            <pc:docMk/>
            <pc:sldMk cId="1643619373" sldId="474"/>
            <ac:spMk id="24" creationId="{4CB25301-B558-44D0-3A6A-3434F2D5C8D1}"/>
          </ac:spMkLst>
        </pc:spChg>
        <pc:spChg chg="add mod">
          <ac:chgData name="Mark Ioffredo" userId="1ca79e0b-6b76-4665-8570-f2c3495bad90" providerId="ADAL" clId="{F674DAE5-B2DA-476B-B401-C27D851441FA}" dt="2023-02-20T21:48:45.315" v="1473" actId="1076"/>
          <ac:spMkLst>
            <pc:docMk/>
            <pc:sldMk cId="1643619373" sldId="474"/>
            <ac:spMk id="25" creationId="{E31A8EF7-24B4-5A8A-FC77-F9F5581967B3}"/>
          </ac:spMkLst>
        </pc:spChg>
        <pc:spChg chg="add mod">
          <ac:chgData name="Mark Ioffredo" userId="1ca79e0b-6b76-4665-8570-f2c3495bad90" providerId="ADAL" clId="{F674DAE5-B2DA-476B-B401-C27D851441FA}" dt="2023-02-20T21:49:18.118" v="1475" actId="1076"/>
          <ac:spMkLst>
            <pc:docMk/>
            <pc:sldMk cId="1643619373" sldId="474"/>
            <ac:spMk id="26" creationId="{4CB9EF9E-D891-77D9-EC48-A8E1EEA5E45B}"/>
          </ac:spMkLst>
        </pc:spChg>
        <pc:spChg chg="add mod">
          <ac:chgData name="Mark Ioffredo" userId="1ca79e0b-6b76-4665-8570-f2c3495bad90" providerId="ADAL" clId="{F674DAE5-B2DA-476B-B401-C27D851441FA}" dt="2023-02-20T21:48:37.906" v="1472" actId="1076"/>
          <ac:spMkLst>
            <pc:docMk/>
            <pc:sldMk cId="1643619373" sldId="474"/>
            <ac:spMk id="35" creationId="{12FA7E41-6984-620A-C86C-89495C20A9F8}"/>
          </ac:spMkLst>
        </pc:spChg>
        <pc:spChg chg="add mod">
          <ac:chgData name="Mark Ioffredo" userId="1ca79e0b-6b76-4665-8570-f2c3495bad90" providerId="ADAL" clId="{F674DAE5-B2DA-476B-B401-C27D851441FA}" dt="2023-02-20T21:48:59.381" v="1474" actId="1076"/>
          <ac:spMkLst>
            <pc:docMk/>
            <pc:sldMk cId="1643619373" sldId="474"/>
            <ac:spMk id="46" creationId="{FC8CB939-49F8-EE30-6E47-886ED2137E30}"/>
          </ac:spMkLst>
        </pc:spChg>
        <pc:cxnChg chg="add mod">
          <ac:chgData name="Mark Ioffredo" userId="1ca79e0b-6b76-4665-8570-f2c3495bad90" providerId="ADAL" clId="{F674DAE5-B2DA-476B-B401-C27D851441FA}" dt="2023-02-20T21:49:58.790" v="1487" actId="14100"/>
          <ac:cxnSpMkLst>
            <pc:docMk/>
            <pc:sldMk cId="1643619373" sldId="474"/>
            <ac:cxnSpMk id="10" creationId="{0E9653DE-23BB-C99F-E18D-750BD417D792}"/>
          </ac:cxnSpMkLst>
        </pc:cxnChg>
        <pc:cxnChg chg="add mod">
          <ac:chgData name="Mark Ioffredo" userId="1ca79e0b-6b76-4665-8570-f2c3495bad90" providerId="ADAL" clId="{F674DAE5-B2DA-476B-B401-C27D851441FA}" dt="2023-02-20T21:49:44.395" v="1482" actId="14100"/>
          <ac:cxnSpMkLst>
            <pc:docMk/>
            <pc:sldMk cId="1643619373" sldId="474"/>
            <ac:cxnSpMk id="19" creationId="{A3ECCCFC-E1E5-8539-81AF-615D7050D734}"/>
          </ac:cxnSpMkLst>
        </pc:cxnChg>
        <pc:cxnChg chg="add mod">
          <ac:chgData name="Mark Ioffredo" userId="1ca79e0b-6b76-4665-8570-f2c3495bad90" providerId="ADAL" clId="{F674DAE5-B2DA-476B-B401-C27D851441FA}" dt="2023-02-20T21:49:29.830" v="1477" actId="14100"/>
          <ac:cxnSpMkLst>
            <pc:docMk/>
            <pc:sldMk cId="1643619373" sldId="474"/>
            <ac:cxnSpMk id="21" creationId="{647AD175-ABAB-71DF-D133-5D1346EB2B2C}"/>
          </ac:cxnSpMkLst>
        </pc:cxnChg>
        <pc:cxnChg chg="add mod">
          <ac:chgData name="Mark Ioffredo" userId="1ca79e0b-6b76-4665-8570-f2c3495bad90" providerId="ADAL" clId="{F674DAE5-B2DA-476B-B401-C27D851441FA}" dt="2023-02-20T21:49:52.834" v="1485" actId="14100"/>
          <ac:cxnSpMkLst>
            <pc:docMk/>
            <pc:sldMk cId="1643619373" sldId="474"/>
            <ac:cxnSpMk id="32" creationId="{B2E70DC9-B16D-B9D8-A002-36AE2DF98A9B}"/>
          </ac:cxnSpMkLst>
        </pc:cxnChg>
        <pc:cxnChg chg="add mod">
          <ac:chgData name="Mark Ioffredo" userId="1ca79e0b-6b76-4665-8570-f2c3495bad90" providerId="ADAL" clId="{F674DAE5-B2DA-476B-B401-C27D851441FA}" dt="2023-02-20T21:49:38.415" v="1479" actId="14100"/>
          <ac:cxnSpMkLst>
            <pc:docMk/>
            <pc:sldMk cId="1643619373" sldId="474"/>
            <ac:cxnSpMk id="44" creationId="{0C1D5B54-F453-4B4A-2BBC-0F8B126395EF}"/>
          </ac:cxnSpMkLst>
        </pc:cxnChg>
      </pc:sldChg>
      <pc:sldChg chg="addSp modSp del mod">
        <pc:chgData name="Mark Ioffredo" userId="1ca79e0b-6b76-4665-8570-f2c3495bad90" providerId="ADAL" clId="{F674DAE5-B2DA-476B-B401-C27D851441FA}" dt="2023-02-20T21:27:02.564" v="1255" actId="47"/>
        <pc:sldMkLst>
          <pc:docMk/>
          <pc:sldMk cId="1048104250" sldId="475"/>
        </pc:sldMkLst>
        <pc:spChg chg="add mod">
          <ac:chgData name="Mark Ioffredo" userId="1ca79e0b-6b76-4665-8570-f2c3495bad90" providerId="ADAL" clId="{F674DAE5-B2DA-476B-B401-C27D851441FA}" dt="2023-02-20T21:17:11.392" v="926" actId="1076"/>
          <ac:spMkLst>
            <pc:docMk/>
            <pc:sldMk cId="1048104250" sldId="475"/>
            <ac:spMk id="5" creationId="{763F97B7-642F-3EE1-97F8-94E9B9736323}"/>
          </ac:spMkLst>
        </pc:spChg>
      </pc:sldChg>
      <pc:sldChg chg="modSp mod">
        <pc:chgData name="Mark Ioffredo" userId="1ca79e0b-6b76-4665-8570-f2c3495bad90" providerId="ADAL" clId="{F674DAE5-B2DA-476B-B401-C27D851441FA}" dt="2023-02-20T22:18:27.351" v="1597"/>
        <pc:sldMkLst>
          <pc:docMk/>
          <pc:sldMk cId="3391460143" sldId="478"/>
        </pc:sldMkLst>
        <pc:spChg chg="mod">
          <ac:chgData name="Mark Ioffredo" userId="1ca79e0b-6b76-4665-8570-f2c3495bad90" providerId="ADAL" clId="{F674DAE5-B2DA-476B-B401-C27D851441FA}" dt="2023-02-20T22:18:27.351" v="1597"/>
          <ac:spMkLst>
            <pc:docMk/>
            <pc:sldMk cId="3391460143" sldId="478"/>
            <ac:spMk id="5" creationId="{3387101F-CE8A-C06F-94AA-0DD8BCA8352F}"/>
          </ac:spMkLst>
        </pc:spChg>
      </pc:sldChg>
      <pc:sldChg chg="modSp mod">
        <pc:chgData name="Mark Ioffredo" userId="1ca79e0b-6b76-4665-8570-f2c3495bad90" providerId="ADAL" clId="{F674DAE5-B2DA-476B-B401-C27D851441FA}" dt="2023-02-20T22:18:41.571" v="1599" actId="1076"/>
        <pc:sldMkLst>
          <pc:docMk/>
          <pc:sldMk cId="1584241653" sldId="485"/>
        </pc:sldMkLst>
        <pc:spChg chg="mod">
          <ac:chgData name="Mark Ioffredo" userId="1ca79e0b-6b76-4665-8570-f2c3495bad90" providerId="ADAL" clId="{F674DAE5-B2DA-476B-B401-C27D851441FA}" dt="2023-02-20T22:18:39.308" v="1598"/>
          <ac:spMkLst>
            <pc:docMk/>
            <pc:sldMk cId="1584241653" sldId="485"/>
            <ac:spMk id="5" creationId="{3387101F-CE8A-C06F-94AA-0DD8BCA8352F}"/>
          </ac:spMkLst>
        </pc:spChg>
        <pc:spChg chg="mod">
          <ac:chgData name="Mark Ioffredo" userId="1ca79e0b-6b76-4665-8570-f2c3495bad90" providerId="ADAL" clId="{F674DAE5-B2DA-476B-B401-C27D851441FA}" dt="2023-02-20T22:18:41.571" v="1599" actId="1076"/>
          <ac:spMkLst>
            <pc:docMk/>
            <pc:sldMk cId="1584241653" sldId="485"/>
            <ac:spMk id="6" creationId="{CA9924AA-779B-B6FD-E574-0DF151ACE2BE}"/>
          </ac:spMkLst>
        </pc:spChg>
      </pc:sldChg>
      <pc:sldChg chg="modSp mod">
        <pc:chgData name="Mark Ioffredo" userId="1ca79e0b-6b76-4665-8570-f2c3495bad90" providerId="ADAL" clId="{F674DAE5-B2DA-476B-B401-C27D851441FA}" dt="2023-02-20T22:18:49.745" v="1600"/>
        <pc:sldMkLst>
          <pc:docMk/>
          <pc:sldMk cId="2195431293" sldId="486"/>
        </pc:sldMkLst>
        <pc:spChg chg="mod">
          <ac:chgData name="Mark Ioffredo" userId="1ca79e0b-6b76-4665-8570-f2c3495bad90" providerId="ADAL" clId="{F674DAE5-B2DA-476B-B401-C27D851441FA}" dt="2023-02-20T22:18:49.745" v="1600"/>
          <ac:spMkLst>
            <pc:docMk/>
            <pc:sldMk cId="2195431293" sldId="486"/>
            <ac:spMk id="5" creationId="{3387101F-CE8A-C06F-94AA-0DD8BCA8352F}"/>
          </ac:spMkLst>
        </pc:spChg>
      </pc:sldChg>
      <pc:sldChg chg="modSp mod">
        <pc:chgData name="Mark Ioffredo" userId="1ca79e0b-6b76-4665-8570-f2c3495bad90" providerId="ADAL" clId="{F674DAE5-B2DA-476B-B401-C27D851441FA}" dt="2023-02-20T22:19:15" v="1601"/>
        <pc:sldMkLst>
          <pc:docMk/>
          <pc:sldMk cId="2521996605" sldId="487"/>
        </pc:sldMkLst>
        <pc:spChg chg="mod">
          <ac:chgData name="Mark Ioffredo" userId="1ca79e0b-6b76-4665-8570-f2c3495bad90" providerId="ADAL" clId="{F674DAE5-B2DA-476B-B401-C27D851441FA}" dt="2023-02-20T22:19:15" v="1601"/>
          <ac:spMkLst>
            <pc:docMk/>
            <pc:sldMk cId="2521996605" sldId="487"/>
            <ac:spMk id="5" creationId="{3387101F-CE8A-C06F-94AA-0DD8BCA8352F}"/>
          </ac:spMkLst>
        </pc:spChg>
      </pc:sldChg>
      <pc:sldChg chg="modSp mod">
        <pc:chgData name="Mark Ioffredo" userId="1ca79e0b-6b76-4665-8570-f2c3495bad90" providerId="ADAL" clId="{F674DAE5-B2DA-476B-B401-C27D851441FA}" dt="2023-02-20T22:19:45.708" v="1602"/>
        <pc:sldMkLst>
          <pc:docMk/>
          <pc:sldMk cId="932720497" sldId="488"/>
        </pc:sldMkLst>
        <pc:spChg chg="mod">
          <ac:chgData name="Mark Ioffredo" userId="1ca79e0b-6b76-4665-8570-f2c3495bad90" providerId="ADAL" clId="{F674DAE5-B2DA-476B-B401-C27D851441FA}" dt="2023-02-20T22:19:45.708" v="1602"/>
          <ac:spMkLst>
            <pc:docMk/>
            <pc:sldMk cId="932720497" sldId="488"/>
            <ac:spMk id="5" creationId="{3387101F-CE8A-C06F-94AA-0DD8BCA8352F}"/>
          </ac:spMkLst>
        </pc:spChg>
      </pc:sldChg>
    </pc:docChg>
  </pc:docChgLst>
  <pc:docChgLst>
    <pc:chgData name="Gardner, Dylan A." userId="c6ffdf96-69fc-49d1-8ddc-ab5a499997f9" providerId="ADAL" clId="{8473F795-1F25-42C4-810D-2D853BE9F76E}"/>
    <pc:docChg chg="undo custSel modSld">
      <pc:chgData name="Gardner, Dylan A." userId="c6ffdf96-69fc-49d1-8ddc-ab5a499997f9" providerId="ADAL" clId="{8473F795-1F25-42C4-810D-2D853BE9F76E}" dt="2023-01-09T21:30:31.858" v="174" actId="1076"/>
      <pc:docMkLst>
        <pc:docMk/>
      </pc:docMkLst>
      <pc:sldChg chg="addSp modSp mod">
        <pc:chgData name="Gardner, Dylan A." userId="c6ffdf96-69fc-49d1-8ddc-ab5a499997f9" providerId="ADAL" clId="{8473F795-1F25-42C4-810D-2D853BE9F76E}" dt="2023-01-09T21:30:31.858" v="174" actId="1076"/>
        <pc:sldMkLst>
          <pc:docMk/>
          <pc:sldMk cId="546900802" sldId="339"/>
        </pc:sldMkLst>
        <pc:picChg chg="mod">
          <ac:chgData name="Gardner, Dylan A." userId="c6ffdf96-69fc-49d1-8ddc-ab5a499997f9" providerId="ADAL" clId="{8473F795-1F25-42C4-810D-2D853BE9F76E}" dt="2023-01-09T21:21:37.559" v="156" actId="1076"/>
          <ac:picMkLst>
            <pc:docMk/>
            <pc:sldMk cId="546900802" sldId="339"/>
            <ac:picMk id="6" creationId="{6EE0F06D-9D28-7CF3-BAFA-64EDA5E51E70}"/>
          </ac:picMkLst>
        </pc:picChg>
        <pc:picChg chg="add mod">
          <ac:chgData name="Gardner, Dylan A." userId="c6ffdf96-69fc-49d1-8ddc-ab5a499997f9" providerId="ADAL" clId="{8473F795-1F25-42C4-810D-2D853BE9F76E}" dt="2023-01-09T21:30:31.858" v="174" actId="1076"/>
          <ac:picMkLst>
            <pc:docMk/>
            <pc:sldMk cId="546900802" sldId="339"/>
            <ac:picMk id="11" creationId="{37DB9DC1-B65D-0819-E457-42007D494DD9}"/>
          </ac:picMkLst>
        </pc:picChg>
      </pc:sldChg>
      <pc:sldChg chg="addSp delSp modSp mod">
        <pc:chgData name="Gardner, Dylan A." userId="c6ffdf96-69fc-49d1-8ddc-ab5a499997f9" providerId="ADAL" clId="{8473F795-1F25-42C4-810D-2D853BE9F76E}" dt="2023-01-09T20:53:26.659" v="15" actId="1076"/>
        <pc:sldMkLst>
          <pc:docMk/>
          <pc:sldMk cId="3002564691" sldId="340"/>
        </pc:sldMkLst>
        <pc:picChg chg="add mod">
          <ac:chgData name="Gardner, Dylan A." userId="c6ffdf96-69fc-49d1-8ddc-ab5a499997f9" providerId="ADAL" clId="{8473F795-1F25-42C4-810D-2D853BE9F76E}" dt="2023-01-09T20:53:26.659" v="15" actId="1076"/>
          <ac:picMkLst>
            <pc:docMk/>
            <pc:sldMk cId="3002564691" sldId="340"/>
            <ac:picMk id="9" creationId="{79885E30-136F-CC6B-201C-910F159E3F6D}"/>
          </ac:picMkLst>
        </pc:picChg>
        <pc:picChg chg="add del mod">
          <ac:chgData name="Gardner, Dylan A." userId="c6ffdf96-69fc-49d1-8ddc-ab5a499997f9" providerId="ADAL" clId="{8473F795-1F25-42C4-810D-2D853BE9F76E}" dt="2023-01-09T20:53:19.755" v="12" actId="21"/>
          <ac:picMkLst>
            <pc:docMk/>
            <pc:sldMk cId="3002564691" sldId="340"/>
            <ac:picMk id="10" creationId="{40250A9E-CBD4-FA07-415F-F1A3038EF3D6}"/>
          </ac:picMkLst>
        </pc:picChg>
      </pc:sldChg>
      <pc:sldChg chg="addSp delSp modSp mod">
        <pc:chgData name="Gardner, Dylan A." userId="c6ffdf96-69fc-49d1-8ddc-ab5a499997f9" providerId="ADAL" clId="{8473F795-1F25-42C4-810D-2D853BE9F76E}" dt="2023-01-09T21:07:08.918" v="109" actId="1076"/>
        <pc:sldMkLst>
          <pc:docMk/>
          <pc:sldMk cId="4148662654" sldId="342"/>
        </pc:sldMkLst>
        <pc:spChg chg="mod">
          <ac:chgData name="Gardner, Dylan A." userId="c6ffdf96-69fc-49d1-8ddc-ab5a499997f9" providerId="ADAL" clId="{8473F795-1F25-42C4-810D-2D853BE9F76E}" dt="2023-01-09T20:56:28.229" v="42" actId="20577"/>
          <ac:spMkLst>
            <pc:docMk/>
            <pc:sldMk cId="4148662654" sldId="342"/>
            <ac:spMk id="44" creationId="{85B11679-DA74-4FF4-AD56-631D74624548}"/>
          </ac:spMkLst>
        </pc:spChg>
        <pc:picChg chg="add del mod">
          <ac:chgData name="Gardner, Dylan A." userId="c6ffdf96-69fc-49d1-8ddc-ab5a499997f9" providerId="ADAL" clId="{8473F795-1F25-42C4-810D-2D853BE9F76E}" dt="2023-01-09T20:55:58.558" v="20" actId="21"/>
          <ac:picMkLst>
            <pc:docMk/>
            <pc:sldMk cId="4148662654" sldId="342"/>
            <ac:picMk id="9" creationId="{3A6AC37C-639C-B08A-C8AA-3A64628FCF98}"/>
          </ac:picMkLst>
        </pc:picChg>
        <pc:picChg chg="add del mod">
          <ac:chgData name="Gardner, Dylan A." userId="c6ffdf96-69fc-49d1-8ddc-ab5a499997f9" providerId="ADAL" clId="{8473F795-1F25-42C4-810D-2D853BE9F76E}" dt="2023-01-09T21:07:06.335" v="108" actId="21"/>
          <ac:picMkLst>
            <pc:docMk/>
            <pc:sldMk cId="4148662654" sldId="342"/>
            <ac:picMk id="10" creationId="{E5A25427-54A2-03DE-56A0-64BB25D7DEBB}"/>
          </ac:picMkLst>
        </pc:picChg>
        <pc:picChg chg="add mod">
          <ac:chgData name="Gardner, Dylan A." userId="c6ffdf96-69fc-49d1-8ddc-ab5a499997f9" providerId="ADAL" clId="{8473F795-1F25-42C4-810D-2D853BE9F76E}" dt="2023-01-09T21:07:08.918" v="109" actId="1076"/>
          <ac:picMkLst>
            <pc:docMk/>
            <pc:sldMk cId="4148662654" sldId="342"/>
            <ac:picMk id="11" creationId="{3E09422D-5093-896F-D4DC-D21629FCD5A2}"/>
          </ac:picMkLst>
        </pc:picChg>
      </pc:sldChg>
      <pc:sldChg chg="addSp modSp mod">
        <pc:chgData name="Gardner, Dylan A." userId="c6ffdf96-69fc-49d1-8ddc-ab5a499997f9" providerId="ADAL" clId="{8473F795-1F25-42C4-810D-2D853BE9F76E}" dt="2023-01-09T21:13:31.966" v="155" actId="1076"/>
        <pc:sldMkLst>
          <pc:docMk/>
          <pc:sldMk cId="965761558" sldId="343"/>
        </pc:sldMkLst>
        <pc:spChg chg="mod">
          <ac:chgData name="Gardner, Dylan A." userId="c6ffdf96-69fc-49d1-8ddc-ab5a499997f9" providerId="ADAL" clId="{8473F795-1F25-42C4-810D-2D853BE9F76E}" dt="2023-01-09T21:13:16.248" v="150" actId="20577"/>
          <ac:spMkLst>
            <pc:docMk/>
            <pc:sldMk cId="965761558" sldId="343"/>
            <ac:spMk id="44" creationId="{85B11679-DA74-4FF4-AD56-631D74624548}"/>
          </ac:spMkLst>
        </pc:spChg>
        <pc:picChg chg="add mod">
          <ac:chgData name="Gardner, Dylan A." userId="c6ffdf96-69fc-49d1-8ddc-ab5a499997f9" providerId="ADAL" clId="{8473F795-1F25-42C4-810D-2D853BE9F76E}" dt="2023-01-09T21:13:21.746" v="151" actId="1076"/>
          <ac:picMkLst>
            <pc:docMk/>
            <pc:sldMk cId="965761558" sldId="343"/>
            <ac:picMk id="9" creationId="{4080BE99-6F28-4B7C-8384-6BFFCDC96313}"/>
          </ac:picMkLst>
        </pc:picChg>
        <pc:picChg chg="add mod">
          <ac:chgData name="Gardner, Dylan A." userId="c6ffdf96-69fc-49d1-8ddc-ab5a499997f9" providerId="ADAL" clId="{8473F795-1F25-42C4-810D-2D853BE9F76E}" dt="2023-01-09T21:13:29.697" v="154" actId="1076"/>
          <ac:picMkLst>
            <pc:docMk/>
            <pc:sldMk cId="965761558" sldId="343"/>
            <ac:picMk id="10" creationId="{090A5C80-97D3-03CD-95F9-F38C2C0F2090}"/>
          </ac:picMkLst>
        </pc:picChg>
        <pc:picChg chg="add mod">
          <ac:chgData name="Gardner, Dylan A." userId="c6ffdf96-69fc-49d1-8ddc-ab5a499997f9" providerId="ADAL" clId="{8473F795-1F25-42C4-810D-2D853BE9F76E}" dt="2023-01-09T21:13:31.966" v="155" actId="1076"/>
          <ac:picMkLst>
            <pc:docMk/>
            <pc:sldMk cId="965761558" sldId="343"/>
            <ac:picMk id="11" creationId="{2D020451-B2DC-2412-715E-80DB9E4D20AF}"/>
          </ac:picMkLst>
        </pc:picChg>
      </pc:sldChg>
      <pc:sldChg chg="addSp delSp modSp mod">
        <pc:chgData name="Gardner, Dylan A." userId="c6ffdf96-69fc-49d1-8ddc-ab5a499997f9" providerId="ADAL" clId="{8473F795-1F25-42C4-810D-2D853BE9F76E}" dt="2023-01-09T21:27:34.212" v="168" actId="1076"/>
        <pc:sldMkLst>
          <pc:docMk/>
          <pc:sldMk cId="3924015013" sldId="344"/>
        </pc:sldMkLst>
        <pc:spChg chg="mod">
          <ac:chgData name="Gardner, Dylan A." userId="c6ffdf96-69fc-49d1-8ddc-ab5a499997f9" providerId="ADAL" clId="{8473F795-1F25-42C4-810D-2D853BE9F76E}" dt="2023-01-09T21:02:12.321" v="98" actId="5793"/>
          <ac:spMkLst>
            <pc:docMk/>
            <pc:sldMk cId="3924015013" sldId="344"/>
            <ac:spMk id="44" creationId="{85B11679-DA74-4FF4-AD56-631D74624548}"/>
          </ac:spMkLst>
        </pc:spChg>
        <pc:picChg chg="add mod">
          <ac:chgData name="Gardner, Dylan A." userId="c6ffdf96-69fc-49d1-8ddc-ab5a499997f9" providerId="ADAL" clId="{8473F795-1F25-42C4-810D-2D853BE9F76E}" dt="2023-01-09T21:02:19.505" v="99" actId="1076"/>
          <ac:picMkLst>
            <pc:docMk/>
            <pc:sldMk cId="3924015013" sldId="344"/>
            <ac:picMk id="6" creationId="{5CF8F8A4-AC65-82F4-69A4-27137133BFE1}"/>
          </ac:picMkLst>
        </pc:picChg>
        <pc:picChg chg="add mod">
          <ac:chgData name="Gardner, Dylan A." userId="c6ffdf96-69fc-49d1-8ddc-ab5a499997f9" providerId="ADAL" clId="{8473F795-1F25-42C4-810D-2D853BE9F76E}" dt="2023-01-09T21:02:00.719" v="71" actId="1076"/>
          <ac:picMkLst>
            <pc:docMk/>
            <pc:sldMk cId="3924015013" sldId="344"/>
            <ac:picMk id="9" creationId="{34C16DAA-93A7-6277-2289-5F36AC7888FC}"/>
          </ac:picMkLst>
        </pc:picChg>
        <pc:picChg chg="add mod">
          <ac:chgData name="Gardner, Dylan A." userId="c6ffdf96-69fc-49d1-8ddc-ab5a499997f9" providerId="ADAL" clId="{8473F795-1F25-42C4-810D-2D853BE9F76E}" dt="2023-01-09T21:27:34.212" v="168" actId="1076"/>
          <ac:picMkLst>
            <pc:docMk/>
            <pc:sldMk cId="3924015013" sldId="344"/>
            <ac:picMk id="9" creationId="{832294B2-5639-3B54-81C5-C2AEA27C1DBC}"/>
          </ac:picMkLst>
        </pc:picChg>
        <pc:picChg chg="add mod">
          <ac:chgData name="Gardner, Dylan A." userId="c6ffdf96-69fc-49d1-8ddc-ab5a499997f9" providerId="ADAL" clId="{8473F795-1F25-42C4-810D-2D853BE9F76E}" dt="2023-01-09T21:02:22.106" v="100" actId="1076"/>
          <ac:picMkLst>
            <pc:docMk/>
            <pc:sldMk cId="3924015013" sldId="344"/>
            <ac:picMk id="10" creationId="{F48CC566-E2BA-7A90-FD2A-3579D45AA147}"/>
          </ac:picMkLst>
        </pc:picChg>
        <pc:picChg chg="add del mod">
          <ac:chgData name="Gardner, Dylan A." userId="c6ffdf96-69fc-49d1-8ddc-ab5a499997f9" providerId="ADAL" clId="{8473F795-1F25-42C4-810D-2D853BE9F76E}" dt="2023-01-09T21:27:26.074" v="166" actId="21"/>
          <ac:picMkLst>
            <pc:docMk/>
            <pc:sldMk cId="3924015013" sldId="344"/>
            <ac:picMk id="12" creationId="{33956E57-2B0D-83B3-387F-AFF173034366}"/>
          </ac:picMkLst>
        </pc:picChg>
      </pc:sldChg>
      <pc:sldChg chg="addSp modSp mod">
        <pc:chgData name="Gardner, Dylan A." userId="c6ffdf96-69fc-49d1-8ddc-ab5a499997f9" providerId="ADAL" clId="{8473F795-1F25-42C4-810D-2D853BE9F76E}" dt="2023-01-09T21:06:31.276" v="107" actId="14100"/>
        <pc:sldMkLst>
          <pc:docMk/>
          <pc:sldMk cId="1783475941" sldId="345"/>
        </pc:sldMkLst>
        <pc:picChg chg="add mod">
          <ac:chgData name="Gardner, Dylan A." userId="c6ffdf96-69fc-49d1-8ddc-ab5a499997f9" providerId="ADAL" clId="{8473F795-1F25-42C4-810D-2D853BE9F76E}" dt="2023-01-09T21:06:12.741" v="103" actId="14100"/>
          <ac:picMkLst>
            <pc:docMk/>
            <pc:sldMk cId="1783475941" sldId="345"/>
            <ac:picMk id="6" creationId="{2F224286-54B3-738F-75C6-BCBA8AFCEA75}"/>
          </ac:picMkLst>
        </pc:picChg>
        <pc:picChg chg="add mod">
          <ac:chgData name="Gardner, Dylan A." userId="c6ffdf96-69fc-49d1-8ddc-ab5a499997f9" providerId="ADAL" clId="{8473F795-1F25-42C4-810D-2D853BE9F76E}" dt="2023-01-09T21:06:31.276" v="107" actId="14100"/>
          <ac:picMkLst>
            <pc:docMk/>
            <pc:sldMk cId="1783475941" sldId="345"/>
            <ac:picMk id="9" creationId="{686FD2F2-D36E-5E6A-420D-4227759C48D5}"/>
          </ac:picMkLst>
        </pc:picChg>
      </pc:sldChg>
    </pc:docChg>
  </pc:docChgLst>
  <pc:docChgLst>
    <pc:chgData name="Peyton Breland" userId="e6781b63-50ef-4623-aa8c-ed7a3a56fe2d" providerId="ADAL" clId="{D8C728A8-BEC4-41C4-8B83-FA90611E11C0}"/>
    <pc:docChg chg="undo custSel addSld delSld modSld sldOrd">
      <pc:chgData name="Peyton Breland" userId="e6781b63-50ef-4623-aa8c-ed7a3a56fe2d" providerId="ADAL" clId="{D8C728A8-BEC4-41C4-8B83-FA90611E11C0}" dt="2023-01-24T23:06:47.212" v="757" actId="13926"/>
      <pc:docMkLst>
        <pc:docMk/>
      </pc:docMkLst>
      <pc:sldChg chg="addSp delSp modSp mod">
        <pc:chgData name="Peyton Breland" userId="e6781b63-50ef-4623-aa8c-ed7a3a56fe2d" providerId="ADAL" clId="{D8C728A8-BEC4-41C4-8B83-FA90611E11C0}" dt="2023-01-24T21:48:15.099" v="30" actId="14100"/>
        <pc:sldMkLst>
          <pc:docMk/>
          <pc:sldMk cId="1456696548" sldId="295"/>
        </pc:sldMkLst>
        <pc:spChg chg="del mod">
          <ac:chgData name="Peyton Breland" userId="e6781b63-50ef-4623-aa8c-ed7a3a56fe2d" providerId="ADAL" clId="{D8C728A8-BEC4-41C4-8B83-FA90611E11C0}" dt="2023-01-24T21:45:52.006" v="23" actId="21"/>
          <ac:spMkLst>
            <pc:docMk/>
            <pc:sldMk cId="1456696548" sldId="295"/>
            <ac:spMk id="90" creationId="{96B8F636-E3A2-2BEA-4171-8D410DBCA1F6}"/>
          </ac:spMkLst>
        </pc:spChg>
        <pc:picChg chg="del">
          <ac:chgData name="Peyton Breland" userId="e6781b63-50ef-4623-aa8c-ed7a3a56fe2d" providerId="ADAL" clId="{D8C728A8-BEC4-41C4-8B83-FA90611E11C0}" dt="2023-01-24T21:45:08.250" v="10" actId="21"/>
          <ac:picMkLst>
            <pc:docMk/>
            <pc:sldMk cId="1456696548" sldId="295"/>
            <ac:picMk id="6" creationId="{9CC390A1-0CE3-4F8B-A7CD-18C88AF90587}"/>
          </ac:picMkLst>
        </pc:picChg>
        <pc:picChg chg="add mod">
          <ac:chgData name="Peyton Breland" userId="e6781b63-50ef-4623-aa8c-ed7a3a56fe2d" providerId="ADAL" clId="{D8C728A8-BEC4-41C4-8B83-FA90611E11C0}" dt="2023-01-24T21:48:15.099" v="30" actId="14100"/>
          <ac:picMkLst>
            <pc:docMk/>
            <pc:sldMk cId="1456696548" sldId="295"/>
            <ac:picMk id="9" creationId="{A6D0EEBC-9B07-5BB3-B17C-D541906332F6}"/>
          </ac:picMkLst>
        </pc:picChg>
      </pc:sldChg>
      <pc:sldChg chg="del">
        <pc:chgData name="Peyton Breland" userId="e6781b63-50ef-4623-aa8c-ed7a3a56fe2d" providerId="ADAL" clId="{D8C728A8-BEC4-41C4-8B83-FA90611E11C0}" dt="2023-01-24T23:03:23.459" v="748" actId="2696"/>
        <pc:sldMkLst>
          <pc:docMk/>
          <pc:sldMk cId="3271636087" sldId="337"/>
        </pc:sldMkLst>
      </pc:sldChg>
      <pc:sldChg chg="addSp delSp modSp mod">
        <pc:chgData name="Peyton Breland" userId="e6781b63-50ef-4623-aa8c-ed7a3a56fe2d" providerId="ADAL" clId="{D8C728A8-BEC4-41C4-8B83-FA90611E11C0}" dt="2023-01-24T23:04:14.566" v="750" actId="1076"/>
        <pc:sldMkLst>
          <pc:docMk/>
          <pc:sldMk cId="1984298930" sldId="338"/>
        </pc:sldMkLst>
        <pc:spChg chg="mod">
          <ac:chgData name="Peyton Breland" userId="e6781b63-50ef-4623-aa8c-ed7a3a56fe2d" providerId="ADAL" clId="{D8C728A8-BEC4-41C4-8B83-FA90611E11C0}" dt="2023-01-24T22:45:48.792" v="495" actId="20577"/>
          <ac:spMkLst>
            <pc:docMk/>
            <pc:sldMk cId="1984298930" sldId="338"/>
            <ac:spMk id="44" creationId="{85B11679-DA74-4FF4-AD56-631D74624548}"/>
          </ac:spMkLst>
        </pc:spChg>
        <pc:picChg chg="del">
          <ac:chgData name="Peyton Breland" userId="e6781b63-50ef-4623-aa8c-ed7a3a56fe2d" providerId="ADAL" clId="{D8C728A8-BEC4-41C4-8B83-FA90611E11C0}" dt="2023-01-24T22:50:24.331" v="521" actId="21"/>
          <ac:picMkLst>
            <pc:docMk/>
            <pc:sldMk cId="1984298930" sldId="338"/>
            <ac:picMk id="6" creationId="{AB73EFB7-EB8B-D5AF-4B4B-B665F0184DEA}"/>
          </ac:picMkLst>
        </pc:picChg>
        <pc:picChg chg="del mod">
          <ac:chgData name="Peyton Breland" userId="e6781b63-50ef-4623-aa8c-ed7a3a56fe2d" providerId="ADAL" clId="{D8C728A8-BEC4-41C4-8B83-FA90611E11C0}" dt="2023-01-24T22:49:26.405" v="514" actId="21"/>
          <ac:picMkLst>
            <pc:docMk/>
            <pc:sldMk cId="1984298930" sldId="338"/>
            <ac:picMk id="9" creationId="{7885D08A-8163-D165-0758-5AB73C751724}"/>
          </ac:picMkLst>
        </pc:picChg>
        <pc:picChg chg="add mod ord">
          <ac:chgData name="Peyton Breland" userId="e6781b63-50ef-4623-aa8c-ed7a3a56fe2d" providerId="ADAL" clId="{D8C728A8-BEC4-41C4-8B83-FA90611E11C0}" dt="2023-01-24T23:04:14.566" v="750" actId="1076"/>
          <ac:picMkLst>
            <pc:docMk/>
            <pc:sldMk cId="1984298930" sldId="338"/>
            <ac:picMk id="10" creationId="{E74FE81A-8DA8-EE1C-FD4C-80A52ACDE894}"/>
          </ac:picMkLst>
        </pc:picChg>
        <pc:picChg chg="add mod ord">
          <ac:chgData name="Peyton Breland" userId="e6781b63-50ef-4623-aa8c-ed7a3a56fe2d" providerId="ADAL" clId="{D8C728A8-BEC4-41C4-8B83-FA90611E11C0}" dt="2023-01-24T22:51:26.330" v="532" actId="1076"/>
          <ac:picMkLst>
            <pc:docMk/>
            <pc:sldMk cId="1984298930" sldId="338"/>
            <ac:picMk id="12" creationId="{F5EDB372-9FA1-2D46-654B-D0F7ED3370DF}"/>
          </ac:picMkLst>
        </pc:picChg>
      </pc:sldChg>
      <pc:sldChg chg="addSp delSp modSp mod">
        <pc:chgData name="Peyton Breland" userId="e6781b63-50ef-4623-aa8c-ed7a3a56fe2d" providerId="ADAL" clId="{D8C728A8-BEC4-41C4-8B83-FA90611E11C0}" dt="2023-01-24T22:56:16.512" v="723" actId="20577"/>
        <pc:sldMkLst>
          <pc:docMk/>
          <pc:sldMk cId="546900802" sldId="339"/>
        </pc:sldMkLst>
        <pc:spChg chg="mod">
          <ac:chgData name="Peyton Breland" userId="e6781b63-50ef-4623-aa8c-ed7a3a56fe2d" providerId="ADAL" clId="{D8C728A8-BEC4-41C4-8B83-FA90611E11C0}" dt="2023-01-24T22:56:16.512" v="723" actId="20577"/>
          <ac:spMkLst>
            <pc:docMk/>
            <pc:sldMk cId="546900802" sldId="339"/>
            <ac:spMk id="44" creationId="{85B11679-DA74-4FF4-AD56-631D74624548}"/>
          </ac:spMkLst>
        </pc:spChg>
        <pc:picChg chg="add del mod">
          <ac:chgData name="Peyton Breland" userId="e6781b63-50ef-4623-aa8c-ed7a3a56fe2d" providerId="ADAL" clId="{D8C728A8-BEC4-41C4-8B83-FA90611E11C0}" dt="2023-01-24T22:48:07.690" v="505" actId="21"/>
          <ac:picMkLst>
            <pc:docMk/>
            <pc:sldMk cId="546900802" sldId="339"/>
            <ac:picMk id="4" creationId="{5EBB2C90-3E67-83E5-F27F-B835E876D10C}"/>
          </ac:picMkLst>
        </pc:picChg>
        <pc:picChg chg="del mod">
          <ac:chgData name="Peyton Breland" userId="e6781b63-50ef-4623-aa8c-ed7a3a56fe2d" providerId="ADAL" clId="{D8C728A8-BEC4-41C4-8B83-FA90611E11C0}" dt="2023-01-24T22:47:41.432" v="500" actId="21"/>
          <ac:picMkLst>
            <pc:docMk/>
            <pc:sldMk cId="546900802" sldId="339"/>
            <ac:picMk id="6" creationId="{6EE0F06D-9D28-7CF3-BAFA-64EDA5E51E70}"/>
          </ac:picMkLst>
        </pc:picChg>
        <pc:picChg chg="del">
          <ac:chgData name="Peyton Breland" userId="e6781b63-50ef-4623-aa8c-ed7a3a56fe2d" providerId="ADAL" clId="{D8C728A8-BEC4-41C4-8B83-FA90611E11C0}" dt="2023-01-24T22:43:11.894" v="457" actId="21"/>
          <ac:picMkLst>
            <pc:docMk/>
            <pc:sldMk cId="546900802" sldId="339"/>
            <ac:picMk id="10" creationId="{3AFD213C-15B3-01AC-D66D-656CC0D07799}"/>
          </ac:picMkLst>
        </pc:picChg>
        <pc:picChg chg="del">
          <ac:chgData name="Peyton Breland" userId="e6781b63-50ef-4623-aa8c-ed7a3a56fe2d" providerId="ADAL" clId="{D8C728A8-BEC4-41C4-8B83-FA90611E11C0}" dt="2023-01-24T22:43:14.001" v="458" actId="21"/>
          <ac:picMkLst>
            <pc:docMk/>
            <pc:sldMk cId="546900802" sldId="339"/>
            <ac:picMk id="11" creationId="{37DB9DC1-B65D-0819-E457-42007D494DD9}"/>
          </ac:picMkLst>
        </pc:picChg>
        <pc:picChg chg="del">
          <ac:chgData name="Peyton Breland" userId="e6781b63-50ef-4623-aa8c-ed7a3a56fe2d" providerId="ADAL" clId="{D8C728A8-BEC4-41C4-8B83-FA90611E11C0}" dt="2023-01-24T22:43:15.947" v="459" actId="21"/>
          <ac:picMkLst>
            <pc:docMk/>
            <pc:sldMk cId="546900802" sldId="339"/>
            <ac:picMk id="12" creationId="{11C6B26B-052B-8240-17FA-BC552B620F66}"/>
          </ac:picMkLst>
        </pc:picChg>
        <pc:picChg chg="add mod">
          <ac:chgData name="Peyton Breland" userId="e6781b63-50ef-4623-aa8c-ed7a3a56fe2d" providerId="ADAL" clId="{D8C728A8-BEC4-41C4-8B83-FA90611E11C0}" dt="2023-01-24T22:48:56.405" v="512" actId="1076"/>
          <ac:picMkLst>
            <pc:docMk/>
            <pc:sldMk cId="546900802" sldId="339"/>
            <ac:picMk id="13" creationId="{02F088F0-25BB-4A5F-AD49-5CC50EE40DC5}"/>
          </ac:picMkLst>
        </pc:picChg>
      </pc:sldChg>
      <pc:sldChg chg="addSp delSp modSp mod">
        <pc:chgData name="Peyton Breland" userId="e6781b63-50ef-4623-aa8c-ed7a3a56fe2d" providerId="ADAL" clId="{D8C728A8-BEC4-41C4-8B83-FA90611E11C0}" dt="2023-01-24T22:38:45.234" v="392" actId="14100"/>
        <pc:sldMkLst>
          <pc:docMk/>
          <pc:sldMk cId="3002564691" sldId="340"/>
        </pc:sldMkLst>
        <pc:picChg chg="add mod ord">
          <ac:chgData name="Peyton Breland" userId="e6781b63-50ef-4623-aa8c-ed7a3a56fe2d" providerId="ADAL" clId="{D8C728A8-BEC4-41C4-8B83-FA90611E11C0}" dt="2023-01-24T22:38:45.234" v="392" actId="14100"/>
          <ac:picMkLst>
            <pc:docMk/>
            <pc:sldMk cId="3002564691" sldId="340"/>
            <ac:picMk id="4" creationId="{1638216A-8549-146E-64B7-324DB607768A}"/>
          </ac:picMkLst>
        </pc:picChg>
        <pc:picChg chg="add mod">
          <ac:chgData name="Peyton Breland" userId="e6781b63-50ef-4623-aa8c-ed7a3a56fe2d" providerId="ADAL" clId="{D8C728A8-BEC4-41C4-8B83-FA90611E11C0}" dt="2023-01-24T22:38:16.611" v="391" actId="14100"/>
          <ac:picMkLst>
            <pc:docMk/>
            <pc:sldMk cId="3002564691" sldId="340"/>
            <ac:picMk id="6" creationId="{BC49012B-A2F0-255C-AA52-CB42835EA0AA}"/>
          </ac:picMkLst>
        </pc:picChg>
        <pc:picChg chg="del mod">
          <ac:chgData name="Peyton Breland" userId="e6781b63-50ef-4623-aa8c-ed7a3a56fe2d" providerId="ADAL" clId="{D8C728A8-BEC4-41C4-8B83-FA90611E11C0}" dt="2023-01-24T22:36:43.115" v="369" actId="21"/>
          <ac:picMkLst>
            <pc:docMk/>
            <pc:sldMk cId="3002564691" sldId="340"/>
            <ac:picMk id="9" creationId="{79885E30-136F-CC6B-201C-910F159E3F6D}"/>
          </ac:picMkLst>
        </pc:picChg>
      </pc:sldChg>
      <pc:sldChg chg="addSp delSp modSp mod">
        <pc:chgData name="Peyton Breland" userId="e6781b63-50ef-4623-aa8c-ed7a3a56fe2d" providerId="ADAL" clId="{D8C728A8-BEC4-41C4-8B83-FA90611E11C0}" dt="2023-01-24T23:03:09.811" v="747" actId="27636"/>
        <pc:sldMkLst>
          <pc:docMk/>
          <pc:sldMk cId="2758222401" sldId="341"/>
        </pc:sldMkLst>
        <pc:spChg chg="mod">
          <ac:chgData name="Peyton Breland" userId="e6781b63-50ef-4623-aa8c-ed7a3a56fe2d" providerId="ADAL" clId="{D8C728A8-BEC4-41C4-8B83-FA90611E11C0}" dt="2023-01-24T21:57:57.844" v="58" actId="20577"/>
          <ac:spMkLst>
            <pc:docMk/>
            <pc:sldMk cId="2758222401" sldId="341"/>
            <ac:spMk id="2" creationId="{61E709B1-AAF6-936B-E585-A93F60958494}"/>
          </ac:spMkLst>
        </pc:spChg>
        <pc:spChg chg="add mod">
          <ac:chgData name="Peyton Breland" userId="e6781b63-50ef-4623-aa8c-ed7a3a56fe2d" providerId="ADAL" clId="{D8C728A8-BEC4-41C4-8B83-FA90611E11C0}" dt="2023-01-24T22:30:40.691" v="308" actId="1076"/>
          <ac:spMkLst>
            <pc:docMk/>
            <pc:sldMk cId="2758222401" sldId="341"/>
            <ac:spMk id="20" creationId="{01C09CDD-0CB7-53D7-391E-40116BBAA285}"/>
          </ac:spMkLst>
        </pc:spChg>
        <pc:spChg chg="add mod">
          <ac:chgData name="Peyton Breland" userId="e6781b63-50ef-4623-aa8c-ed7a3a56fe2d" providerId="ADAL" clId="{D8C728A8-BEC4-41C4-8B83-FA90611E11C0}" dt="2023-01-24T22:30:31.229" v="306" actId="1076"/>
          <ac:spMkLst>
            <pc:docMk/>
            <pc:sldMk cId="2758222401" sldId="341"/>
            <ac:spMk id="27" creationId="{4FB6BE24-E4DF-D99B-9E27-969DBE2892E8}"/>
          </ac:spMkLst>
        </pc:spChg>
        <pc:spChg chg="add mod">
          <ac:chgData name="Peyton Breland" userId="e6781b63-50ef-4623-aa8c-ed7a3a56fe2d" providerId="ADAL" clId="{D8C728A8-BEC4-41C4-8B83-FA90611E11C0}" dt="2023-01-24T22:30:56.505" v="310" actId="1076"/>
          <ac:spMkLst>
            <pc:docMk/>
            <pc:sldMk cId="2758222401" sldId="341"/>
            <ac:spMk id="30" creationId="{402ADDBC-4593-9308-67D0-7318C609385B}"/>
          </ac:spMkLst>
        </pc:spChg>
        <pc:spChg chg="add mod">
          <ac:chgData name="Peyton Breland" userId="e6781b63-50ef-4623-aa8c-ed7a3a56fe2d" providerId="ADAL" clId="{D8C728A8-BEC4-41C4-8B83-FA90611E11C0}" dt="2023-01-24T23:03:09.811" v="747" actId="27636"/>
          <ac:spMkLst>
            <pc:docMk/>
            <pc:sldMk cId="2758222401" sldId="341"/>
            <ac:spMk id="33" creationId="{72FA67AF-A8CE-DA53-203E-4099EF6ECC95}"/>
          </ac:spMkLst>
        </pc:spChg>
        <pc:picChg chg="add del mod">
          <ac:chgData name="Peyton Breland" userId="e6781b63-50ef-4623-aa8c-ed7a3a56fe2d" providerId="ADAL" clId="{D8C728A8-BEC4-41C4-8B83-FA90611E11C0}" dt="2023-01-24T22:10:21.409" v="82" actId="21"/>
          <ac:picMkLst>
            <pc:docMk/>
            <pc:sldMk cId="2758222401" sldId="341"/>
            <ac:picMk id="4" creationId="{0A60E207-547C-31FF-2873-21E702376D75}"/>
          </ac:picMkLst>
        </pc:picChg>
        <pc:picChg chg="del">
          <ac:chgData name="Peyton Breland" userId="e6781b63-50ef-4623-aa8c-ed7a3a56fe2d" providerId="ADAL" clId="{D8C728A8-BEC4-41C4-8B83-FA90611E11C0}" dt="2023-01-24T21:54:24.384" v="35" actId="21"/>
          <ac:picMkLst>
            <pc:docMk/>
            <pc:sldMk cId="2758222401" sldId="341"/>
            <ac:picMk id="6" creationId="{5E25E057-5B0F-7512-7B73-5EA0A2569616}"/>
          </ac:picMkLst>
        </pc:picChg>
        <pc:picChg chg="add del mod">
          <ac:chgData name="Peyton Breland" userId="e6781b63-50ef-4623-aa8c-ed7a3a56fe2d" providerId="ADAL" clId="{D8C728A8-BEC4-41C4-8B83-FA90611E11C0}" dt="2023-01-24T21:58:07.994" v="62" actId="21"/>
          <ac:picMkLst>
            <pc:docMk/>
            <pc:sldMk cId="2758222401" sldId="341"/>
            <ac:picMk id="9" creationId="{A236C882-47B0-970A-A425-31E5FA3B85C8}"/>
          </ac:picMkLst>
        </pc:picChg>
        <pc:picChg chg="add del mod">
          <ac:chgData name="Peyton Breland" userId="e6781b63-50ef-4623-aa8c-ed7a3a56fe2d" providerId="ADAL" clId="{D8C728A8-BEC4-41C4-8B83-FA90611E11C0}" dt="2023-01-24T22:10:23.796" v="83" actId="21"/>
          <ac:picMkLst>
            <pc:docMk/>
            <pc:sldMk cId="2758222401" sldId="341"/>
            <ac:picMk id="10" creationId="{EFBD85EB-FA12-FE7E-CC9E-FD3CE2F9840C}"/>
          </ac:picMkLst>
        </pc:picChg>
        <pc:picChg chg="del">
          <ac:chgData name="Peyton Breland" userId="e6781b63-50ef-4623-aa8c-ed7a3a56fe2d" providerId="ADAL" clId="{D8C728A8-BEC4-41C4-8B83-FA90611E11C0}" dt="2023-01-24T21:54:25.497" v="36" actId="21"/>
          <ac:picMkLst>
            <pc:docMk/>
            <pc:sldMk cId="2758222401" sldId="341"/>
            <ac:picMk id="12" creationId="{30647481-070E-0A77-0FF1-147102956D6C}"/>
          </ac:picMkLst>
        </pc:picChg>
        <pc:picChg chg="add mod">
          <ac:chgData name="Peyton Breland" userId="e6781b63-50ef-4623-aa8c-ed7a3a56fe2d" providerId="ADAL" clId="{D8C728A8-BEC4-41C4-8B83-FA90611E11C0}" dt="2023-01-24T22:30:27.882" v="305" actId="1076"/>
          <ac:picMkLst>
            <pc:docMk/>
            <pc:sldMk cId="2758222401" sldId="341"/>
            <ac:picMk id="13" creationId="{4354D846-3389-88BF-E31A-6C96846A826A}"/>
          </ac:picMkLst>
        </pc:picChg>
        <pc:picChg chg="add mod ord">
          <ac:chgData name="Peyton Breland" userId="e6781b63-50ef-4623-aa8c-ed7a3a56fe2d" providerId="ADAL" clId="{D8C728A8-BEC4-41C4-8B83-FA90611E11C0}" dt="2023-01-24T22:31:20.221" v="316" actId="1076"/>
          <ac:picMkLst>
            <pc:docMk/>
            <pc:sldMk cId="2758222401" sldId="341"/>
            <ac:picMk id="31" creationId="{B523E1E1-1612-1DCB-A818-F85E52DE7882}"/>
          </ac:picMkLst>
        </pc:picChg>
        <pc:cxnChg chg="add mod">
          <ac:chgData name="Peyton Breland" userId="e6781b63-50ef-4623-aa8c-ed7a3a56fe2d" providerId="ADAL" clId="{D8C728A8-BEC4-41C4-8B83-FA90611E11C0}" dt="2023-01-24T22:30:35.020" v="307" actId="1076"/>
          <ac:cxnSpMkLst>
            <pc:docMk/>
            <pc:sldMk cId="2758222401" sldId="341"/>
            <ac:cxnSpMk id="15" creationId="{44F5F83F-C184-4C36-19D4-B114784C29A8}"/>
          </ac:cxnSpMkLst>
        </pc:cxnChg>
        <pc:cxnChg chg="add mod">
          <ac:chgData name="Peyton Breland" userId="e6781b63-50ef-4623-aa8c-ed7a3a56fe2d" providerId="ADAL" clId="{D8C728A8-BEC4-41C4-8B83-FA90611E11C0}" dt="2023-01-24T22:30:51.036" v="309" actId="1076"/>
          <ac:cxnSpMkLst>
            <pc:docMk/>
            <pc:sldMk cId="2758222401" sldId="341"/>
            <ac:cxnSpMk id="17" creationId="{EFDA2412-060B-573B-2928-904A9AA782CF}"/>
          </ac:cxnSpMkLst>
        </pc:cxnChg>
        <pc:cxnChg chg="add mod">
          <ac:chgData name="Peyton Breland" userId="e6781b63-50ef-4623-aa8c-ed7a3a56fe2d" providerId="ADAL" clId="{D8C728A8-BEC4-41C4-8B83-FA90611E11C0}" dt="2023-01-24T22:31:04.653" v="312" actId="14100"/>
          <ac:cxnSpMkLst>
            <pc:docMk/>
            <pc:sldMk cId="2758222401" sldId="341"/>
            <ac:cxnSpMk id="19" creationId="{1397B631-EB74-E9D8-B548-3174E30B2981}"/>
          </ac:cxnSpMkLst>
        </pc:cxnChg>
      </pc:sldChg>
      <pc:sldChg chg="del">
        <pc:chgData name="Peyton Breland" userId="e6781b63-50ef-4623-aa8c-ed7a3a56fe2d" providerId="ADAL" clId="{D8C728A8-BEC4-41C4-8B83-FA90611E11C0}" dt="2023-01-24T21:53:10.739" v="31" actId="2696"/>
        <pc:sldMkLst>
          <pc:docMk/>
          <pc:sldMk cId="965761558" sldId="343"/>
        </pc:sldMkLst>
      </pc:sldChg>
      <pc:sldChg chg="modSp del mod">
        <pc:chgData name="Peyton Breland" userId="e6781b63-50ef-4623-aa8c-ed7a3a56fe2d" providerId="ADAL" clId="{D8C728A8-BEC4-41C4-8B83-FA90611E11C0}" dt="2023-01-24T22:45:07.041" v="489" actId="2696"/>
        <pc:sldMkLst>
          <pc:docMk/>
          <pc:sldMk cId="3924015013" sldId="344"/>
        </pc:sldMkLst>
        <pc:spChg chg="mod">
          <ac:chgData name="Peyton Breland" userId="e6781b63-50ef-4623-aa8c-ed7a3a56fe2d" providerId="ADAL" clId="{D8C728A8-BEC4-41C4-8B83-FA90611E11C0}" dt="2023-01-24T22:22:25.392" v="276" actId="20577"/>
          <ac:spMkLst>
            <pc:docMk/>
            <pc:sldMk cId="3924015013" sldId="344"/>
            <ac:spMk id="11" creationId="{1A35F9AD-41B7-7C0C-B265-7B41C13AFD48}"/>
          </ac:spMkLst>
        </pc:spChg>
      </pc:sldChg>
      <pc:sldChg chg="addSp delSp modSp mod ord">
        <pc:chgData name="Peyton Breland" userId="e6781b63-50ef-4623-aa8c-ed7a3a56fe2d" providerId="ADAL" clId="{D8C728A8-BEC4-41C4-8B83-FA90611E11C0}" dt="2023-01-24T23:04:42.483" v="753" actId="20577"/>
        <pc:sldMkLst>
          <pc:docMk/>
          <pc:sldMk cId="1783475941" sldId="345"/>
        </pc:sldMkLst>
        <pc:spChg chg="mod">
          <ac:chgData name="Peyton Breland" userId="e6781b63-50ef-4623-aa8c-ed7a3a56fe2d" providerId="ADAL" clId="{D8C728A8-BEC4-41C4-8B83-FA90611E11C0}" dt="2023-01-24T23:04:37.164" v="751" actId="20577"/>
          <ac:spMkLst>
            <pc:docMk/>
            <pc:sldMk cId="1783475941" sldId="345"/>
            <ac:spMk id="10" creationId="{23D9571D-BCFB-B1A3-D8F1-4CD4EBCC4B1E}"/>
          </ac:spMkLst>
        </pc:spChg>
        <pc:spChg chg="mod">
          <ac:chgData name="Peyton Breland" userId="e6781b63-50ef-4623-aa8c-ed7a3a56fe2d" providerId="ADAL" clId="{D8C728A8-BEC4-41C4-8B83-FA90611E11C0}" dt="2023-01-24T23:04:42.483" v="753" actId="20577"/>
          <ac:spMkLst>
            <pc:docMk/>
            <pc:sldMk cId="1783475941" sldId="345"/>
            <ac:spMk id="44" creationId="{85B11679-DA74-4FF4-AD56-631D74624548}"/>
          </ac:spMkLst>
        </pc:spChg>
        <pc:picChg chg="del">
          <ac:chgData name="Peyton Breland" userId="e6781b63-50ef-4623-aa8c-ed7a3a56fe2d" providerId="ADAL" clId="{D8C728A8-BEC4-41C4-8B83-FA90611E11C0}" dt="2023-01-24T22:18:41.507" v="243" actId="21"/>
          <ac:picMkLst>
            <pc:docMk/>
            <pc:sldMk cId="1783475941" sldId="345"/>
            <ac:picMk id="6" creationId="{2F224286-54B3-738F-75C6-BCBA8AFCEA75}"/>
          </ac:picMkLst>
        </pc:picChg>
        <pc:picChg chg="del">
          <ac:chgData name="Peyton Breland" userId="e6781b63-50ef-4623-aa8c-ed7a3a56fe2d" providerId="ADAL" clId="{D8C728A8-BEC4-41C4-8B83-FA90611E11C0}" dt="2023-01-24T22:18:44.386" v="244" actId="21"/>
          <ac:picMkLst>
            <pc:docMk/>
            <pc:sldMk cId="1783475941" sldId="345"/>
            <ac:picMk id="9" creationId="{686FD2F2-D36E-5E6A-420D-4227759C48D5}"/>
          </ac:picMkLst>
        </pc:picChg>
        <pc:picChg chg="add del mod">
          <ac:chgData name="Peyton Breland" userId="e6781b63-50ef-4623-aa8c-ed7a3a56fe2d" providerId="ADAL" clId="{D8C728A8-BEC4-41C4-8B83-FA90611E11C0}" dt="2023-01-24T22:21:19.319" v="255" actId="21"/>
          <ac:picMkLst>
            <pc:docMk/>
            <pc:sldMk cId="1783475941" sldId="345"/>
            <ac:picMk id="11" creationId="{3B49C026-B5EC-8155-DFAE-76CED762BC49}"/>
          </ac:picMkLst>
        </pc:picChg>
        <pc:picChg chg="add mod">
          <ac:chgData name="Peyton Breland" userId="e6781b63-50ef-4623-aa8c-ed7a3a56fe2d" providerId="ADAL" clId="{D8C728A8-BEC4-41C4-8B83-FA90611E11C0}" dt="2023-01-24T22:21:39.569" v="265" actId="1076"/>
          <ac:picMkLst>
            <pc:docMk/>
            <pc:sldMk cId="1783475941" sldId="345"/>
            <ac:picMk id="13" creationId="{21DAF34C-57DE-B90E-5C5B-E2F4F21B9A2F}"/>
          </ac:picMkLst>
        </pc:picChg>
        <pc:picChg chg="add mod">
          <ac:chgData name="Peyton Breland" userId="e6781b63-50ef-4623-aa8c-ed7a3a56fe2d" providerId="ADAL" clId="{D8C728A8-BEC4-41C4-8B83-FA90611E11C0}" dt="2023-01-24T22:22:00.579" v="272" actId="1076"/>
          <ac:picMkLst>
            <pc:docMk/>
            <pc:sldMk cId="1783475941" sldId="345"/>
            <ac:picMk id="15" creationId="{CCB69FC2-265D-5E30-C35E-9F498BAF0977}"/>
          </ac:picMkLst>
        </pc:picChg>
      </pc:sldChg>
      <pc:sldChg chg="modSp mod">
        <pc:chgData name="Peyton Breland" userId="e6781b63-50ef-4623-aa8c-ed7a3a56fe2d" providerId="ADAL" clId="{D8C728A8-BEC4-41C4-8B83-FA90611E11C0}" dt="2023-01-24T23:06:47.212" v="757" actId="13926"/>
        <pc:sldMkLst>
          <pc:docMk/>
          <pc:sldMk cId="3238281499" sldId="356"/>
        </pc:sldMkLst>
        <pc:spChg chg="mod">
          <ac:chgData name="Peyton Breland" userId="e6781b63-50ef-4623-aa8c-ed7a3a56fe2d" providerId="ADAL" clId="{D8C728A8-BEC4-41C4-8B83-FA90611E11C0}" dt="2023-01-24T23:06:47.212" v="757" actId="13926"/>
          <ac:spMkLst>
            <pc:docMk/>
            <pc:sldMk cId="3238281499" sldId="356"/>
            <ac:spMk id="44" creationId="{85B11679-DA74-4FF4-AD56-631D74624548}"/>
          </ac:spMkLst>
        </pc:spChg>
      </pc:sldChg>
      <pc:sldChg chg="del">
        <pc:chgData name="Peyton Breland" userId="e6781b63-50ef-4623-aa8c-ed7a3a56fe2d" providerId="ADAL" clId="{D8C728A8-BEC4-41C4-8B83-FA90611E11C0}" dt="2023-01-24T21:53:13.998" v="32" actId="2696"/>
        <pc:sldMkLst>
          <pc:docMk/>
          <pc:sldMk cId="1718478752" sldId="390"/>
        </pc:sldMkLst>
      </pc:sldChg>
      <pc:sldChg chg="delSp modSp del mod">
        <pc:chgData name="Peyton Breland" userId="e6781b63-50ef-4623-aa8c-ed7a3a56fe2d" providerId="ADAL" clId="{D8C728A8-BEC4-41C4-8B83-FA90611E11C0}" dt="2023-01-24T22:30:21.946" v="304" actId="2696"/>
        <pc:sldMkLst>
          <pc:docMk/>
          <pc:sldMk cId="4198811399" sldId="391"/>
        </pc:sldMkLst>
        <pc:spChg chg="mod">
          <ac:chgData name="Peyton Breland" userId="e6781b63-50ef-4623-aa8c-ed7a3a56fe2d" providerId="ADAL" clId="{D8C728A8-BEC4-41C4-8B83-FA90611E11C0}" dt="2023-01-24T22:16:48.855" v="242" actId="20577"/>
          <ac:spMkLst>
            <pc:docMk/>
            <pc:sldMk cId="4198811399" sldId="391"/>
            <ac:spMk id="2" creationId="{61E709B1-AAF6-936B-E585-A93F60958494}"/>
          </ac:spMkLst>
        </pc:spChg>
        <pc:spChg chg="mod">
          <ac:chgData name="Peyton Breland" userId="e6781b63-50ef-4623-aa8c-ed7a3a56fe2d" providerId="ADAL" clId="{D8C728A8-BEC4-41C4-8B83-FA90611E11C0}" dt="2023-01-24T22:16:28.432" v="222" actId="20577"/>
          <ac:spMkLst>
            <pc:docMk/>
            <pc:sldMk cId="4198811399" sldId="391"/>
            <ac:spMk id="44" creationId="{85B11679-DA74-4FF4-AD56-631D74624548}"/>
          </ac:spMkLst>
        </pc:spChg>
        <pc:picChg chg="mod">
          <ac:chgData name="Peyton Breland" userId="e6781b63-50ef-4623-aa8c-ed7a3a56fe2d" providerId="ADAL" clId="{D8C728A8-BEC4-41C4-8B83-FA90611E11C0}" dt="2023-01-24T22:16:24.259" v="221" actId="1076"/>
          <ac:picMkLst>
            <pc:docMk/>
            <pc:sldMk cId="4198811399" sldId="391"/>
            <ac:picMk id="9" creationId="{2B77270D-4326-75CE-F78D-F589E5435774}"/>
          </ac:picMkLst>
        </pc:picChg>
        <pc:picChg chg="del">
          <ac:chgData name="Peyton Breland" userId="e6781b63-50ef-4623-aa8c-ed7a3a56fe2d" providerId="ADAL" clId="{D8C728A8-BEC4-41C4-8B83-FA90611E11C0}" dt="2023-01-24T22:15:46.050" v="164" actId="21"/>
          <ac:picMkLst>
            <pc:docMk/>
            <pc:sldMk cId="4198811399" sldId="391"/>
            <ac:picMk id="10" creationId="{090A5C80-97D3-03CD-95F9-F38C2C0F2090}"/>
          </ac:picMkLst>
        </pc:picChg>
      </pc:sldChg>
      <pc:sldChg chg="modSp mod">
        <pc:chgData name="Peyton Breland" userId="e6781b63-50ef-4623-aa8c-ed7a3a56fe2d" providerId="ADAL" clId="{D8C728A8-BEC4-41C4-8B83-FA90611E11C0}" dt="2023-01-24T23:05:34.697" v="756" actId="1076"/>
        <pc:sldMkLst>
          <pc:docMk/>
          <pc:sldMk cId="4270903153" sldId="398"/>
        </pc:sldMkLst>
        <pc:spChg chg="mod">
          <ac:chgData name="Peyton Breland" userId="e6781b63-50ef-4623-aa8c-ed7a3a56fe2d" providerId="ADAL" clId="{D8C728A8-BEC4-41C4-8B83-FA90611E11C0}" dt="2023-01-24T23:05:32.522" v="755" actId="1076"/>
          <ac:spMkLst>
            <pc:docMk/>
            <pc:sldMk cId="4270903153" sldId="398"/>
            <ac:spMk id="22" creationId="{BB6E23BC-3D7B-BF82-9F03-1F3FBFA54A73}"/>
          </ac:spMkLst>
        </pc:spChg>
        <pc:picChg chg="mod">
          <ac:chgData name="Peyton Breland" userId="e6781b63-50ef-4623-aa8c-ed7a3a56fe2d" providerId="ADAL" clId="{D8C728A8-BEC4-41C4-8B83-FA90611E11C0}" dt="2023-01-24T23:05:34.697" v="756" actId="1076"/>
          <ac:picMkLst>
            <pc:docMk/>
            <pc:sldMk cId="4270903153" sldId="398"/>
            <ac:picMk id="11" creationId="{2C3E7BB9-A789-EA30-4278-C9DAB287FEEB}"/>
          </ac:picMkLst>
        </pc:picChg>
      </pc:sldChg>
      <pc:sldChg chg="addSp delSp modSp add mod ord">
        <pc:chgData name="Peyton Breland" userId="e6781b63-50ef-4623-aa8c-ed7a3a56fe2d" providerId="ADAL" clId="{D8C728A8-BEC4-41C4-8B83-FA90611E11C0}" dt="2023-01-24T22:42:27.489" v="456" actId="1076"/>
        <pc:sldMkLst>
          <pc:docMk/>
          <pc:sldMk cId="2323764966" sldId="399"/>
        </pc:sldMkLst>
        <pc:spChg chg="mod">
          <ac:chgData name="Peyton Breland" userId="e6781b63-50ef-4623-aa8c-ed7a3a56fe2d" providerId="ADAL" clId="{D8C728A8-BEC4-41C4-8B83-FA90611E11C0}" dt="2023-01-24T21:58:14.948" v="68" actId="20577"/>
          <ac:spMkLst>
            <pc:docMk/>
            <pc:sldMk cId="2323764966" sldId="399"/>
            <ac:spMk id="2" creationId="{61E709B1-AAF6-936B-E585-A93F60958494}"/>
          </ac:spMkLst>
        </pc:spChg>
        <pc:spChg chg="add mod">
          <ac:chgData name="Peyton Breland" userId="e6781b63-50ef-4623-aa8c-ed7a3a56fe2d" providerId="ADAL" clId="{D8C728A8-BEC4-41C4-8B83-FA90611E11C0}" dt="2023-01-24T22:42:22.132" v="455" actId="1076"/>
          <ac:spMkLst>
            <pc:docMk/>
            <pc:sldMk cId="2323764966" sldId="399"/>
            <ac:spMk id="21" creationId="{C12E8B33-33B9-7580-9408-A39107E930A8}"/>
          </ac:spMkLst>
        </pc:spChg>
        <pc:picChg chg="del">
          <ac:chgData name="Peyton Breland" userId="e6781b63-50ef-4623-aa8c-ed7a3a56fe2d" providerId="ADAL" clId="{D8C728A8-BEC4-41C4-8B83-FA90611E11C0}" dt="2023-01-24T21:58:10.532" v="63" actId="21"/>
          <ac:picMkLst>
            <pc:docMk/>
            <pc:sldMk cId="2323764966" sldId="399"/>
            <ac:picMk id="4" creationId="{0A60E207-547C-31FF-2873-21E702376D75}"/>
          </ac:picMkLst>
        </pc:picChg>
        <pc:picChg chg="del mod">
          <ac:chgData name="Peyton Breland" userId="e6781b63-50ef-4623-aa8c-ed7a3a56fe2d" providerId="ADAL" clId="{D8C728A8-BEC4-41C4-8B83-FA90611E11C0}" dt="2023-01-24T22:26:52.982" v="277" actId="21"/>
          <ac:picMkLst>
            <pc:docMk/>
            <pc:sldMk cId="2323764966" sldId="399"/>
            <ac:picMk id="9" creationId="{A236C882-47B0-970A-A425-31E5FA3B85C8}"/>
          </ac:picMkLst>
        </pc:picChg>
        <pc:picChg chg="add del mod ord">
          <ac:chgData name="Peyton Breland" userId="e6781b63-50ef-4623-aa8c-ed7a3a56fe2d" providerId="ADAL" clId="{D8C728A8-BEC4-41C4-8B83-FA90611E11C0}" dt="2023-01-24T22:34:21.592" v="333" actId="21"/>
          <ac:picMkLst>
            <pc:docMk/>
            <pc:sldMk cId="2323764966" sldId="399"/>
            <ac:picMk id="10" creationId="{D01A7EBB-DF3C-5B15-6057-0BC46DEE0339}"/>
          </ac:picMkLst>
        </pc:picChg>
        <pc:picChg chg="add del mod">
          <ac:chgData name="Peyton Breland" userId="e6781b63-50ef-4623-aa8c-ed7a3a56fe2d" providerId="ADAL" clId="{D8C728A8-BEC4-41C4-8B83-FA90611E11C0}" dt="2023-01-24T22:32:31.945" v="321" actId="21"/>
          <ac:picMkLst>
            <pc:docMk/>
            <pc:sldMk cId="2323764966" sldId="399"/>
            <ac:picMk id="11" creationId="{C3AE2276-DEC8-58B2-4C49-C0B734112F4A}"/>
          </ac:picMkLst>
        </pc:picChg>
        <pc:picChg chg="add del mod ord">
          <ac:chgData name="Peyton Breland" userId="e6781b63-50ef-4623-aa8c-ed7a3a56fe2d" providerId="ADAL" clId="{D8C728A8-BEC4-41C4-8B83-FA90611E11C0}" dt="2023-01-24T22:34:23.343" v="334" actId="21"/>
          <ac:picMkLst>
            <pc:docMk/>
            <pc:sldMk cId="2323764966" sldId="399"/>
            <ac:picMk id="12" creationId="{41CD6C8B-9942-61C4-9B77-3EED6519499A}"/>
          </ac:picMkLst>
        </pc:picChg>
        <pc:picChg chg="add mod ord">
          <ac:chgData name="Peyton Breland" userId="e6781b63-50ef-4623-aa8c-ed7a3a56fe2d" providerId="ADAL" clId="{D8C728A8-BEC4-41C4-8B83-FA90611E11C0}" dt="2023-01-24T22:35:42.684" v="359" actId="1076"/>
          <ac:picMkLst>
            <pc:docMk/>
            <pc:sldMk cId="2323764966" sldId="399"/>
            <ac:picMk id="14" creationId="{537DE1FA-541A-D30F-9B76-76326E496D08}"/>
          </ac:picMkLst>
        </pc:picChg>
        <pc:picChg chg="add del mod">
          <ac:chgData name="Peyton Breland" userId="e6781b63-50ef-4623-aa8c-ed7a3a56fe2d" providerId="ADAL" clId="{D8C728A8-BEC4-41C4-8B83-FA90611E11C0}" dt="2023-01-24T22:34:46.231" v="342" actId="21"/>
          <ac:picMkLst>
            <pc:docMk/>
            <pc:sldMk cId="2323764966" sldId="399"/>
            <ac:picMk id="16" creationId="{CFB7A4D4-346F-7E1E-B1CA-097CCBDD0DF7}"/>
          </ac:picMkLst>
        </pc:picChg>
        <pc:picChg chg="add mod ord">
          <ac:chgData name="Peyton Breland" userId="e6781b63-50ef-4623-aa8c-ed7a3a56fe2d" providerId="ADAL" clId="{D8C728A8-BEC4-41C4-8B83-FA90611E11C0}" dt="2023-01-24T22:35:59.240" v="364" actId="1076"/>
          <ac:picMkLst>
            <pc:docMk/>
            <pc:sldMk cId="2323764966" sldId="399"/>
            <ac:picMk id="18" creationId="{18F40F5E-9612-ECC9-95C6-E1599ED55961}"/>
          </ac:picMkLst>
        </pc:picChg>
        <pc:picChg chg="add del mod">
          <ac:chgData name="Peyton Breland" userId="e6781b63-50ef-4623-aa8c-ed7a3a56fe2d" providerId="ADAL" clId="{D8C728A8-BEC4-41C4-8B83-FA90611E11C0}" dt="2023-01-24T22:39:37.449" v="397" actId="21"/>
          <ac:picMkLst>
            <pc:docMk/>
            <pc:sldMk cId="2323764966" sldId="399"/>
            <ac:picMk id="19" creationId="{438CE0DB-7315-54CD-E06B-877C88FBA6B3}"/>
          </ac:picMkLst>
        </pc:picChg>
        <pc:picChg chg="add mod">
          <ac:chgData name="Peyton Breland" userId="e6781b63-50ef-4623-aa8c-ed7a3a56fe2d" providerId="ADAL" clId="{D8C728A8-BEC4-41C4-8B83-FA90611E11C0}" dt="2023-01-24T22:42:27.489" v="456" actId="1076"/>
          <ac:picMkLst>
            <pc:docMk/>
            <pc:sldMk cId="2323764966" sldId="399"/>
            <ac:picMk id="20" creationId="{148B5E61-3D69-D648-1140-8A6AC7CCABA1}"/>
          </ac:picMkLst>
        </pc:picChg>
      </pc:sldChg>
    </pc:docChg>
  </pc:docChgLst>
  <pc:docChgLst>
    <pc:chgData name="Peyton Breland" userId="e6781b63-50ef-4623-aa8c-ed7a3a56fe2d" providerId="ADAL" clId="{858F2920-C927-42C1-85C9-BFBB8BD9D10C}"/>
    <pc:docChg chg="undo custSel addSld modSld sldOrd">
      <pc:chgData name="Peyton Breland" userId="e6781b63-50ef-4623-aa8c-ed7a3a56fe2d" providerId="ADAL" clId="{858F2920-C927-42C1-85C9-BFBB8BD9D10C}" dt="2023-01-10T17:21:03.815" v="1265" actId="1076"/>
      <pc:docMkLst>
        <pc:docMk/>
      </pc:docMkLst>
      <pc:sldChg chg="modSp mod">
        <pc:chgData name="Peyton Breland" userId="e6781b63-50ef-4623-aa8c-ed7a3a56fe2d" providerId="ADAL" clId="{858F2920-C927-42C1-85C9-BFBB8BD9D10C}" dt="2023-01-09T21:45:07.801" v="66" actId="1076"/>
        <pc:sldMkLst>
          <pc:docMk/>
          <pc:sldMk cId="1456696548" sldId="295"/>
        </pc:sldMkLst>
        <pc:spChg chg="mod">
          <ac:chgData name="Peyton Breland" userId="e6781b63-50ef-4623-aa8c-ed7a3a56fe2d" providerId="ADAL" clId="{858F2920-C927-42C1-85C9-BFBB8BD9D10C}" dt="2023-01-09T21:45:07.801" v="66" actId="1076"/>
          <ac:spMkLst>
            <pc:docMk/>
            <pc:sldMk cId="1456696548" sldId="295"/>
            <ac:spMk id="140" creationId="{7FE7622C-2FBF-0042-0356-AA7F87049E69}"/>
          </ac:spMkLst>
        </pc:spChg>
      </pc:sldChg>
      <pc:sldChg chg="modSp mod">
        <pc:chgData name="Peyton Breland" userId="e6781b63-50ef-4623-aa8c-ed7a3a56fe2d" providerId="ADAL" clId="{858F2920-C927-42C1-85C9-BFBB8BD9D10C}" dt="2023-01-09T21:50:26.597" v="235" actId="20577"/>
        <pc:sldMkLst>
          <pc:docMk/>
          <pc:sldMk cId="3271636087" sldId="337"/>
        </pc:sldMkLst>
        <pc:spChg chg="mod">
          <ac:chgData name="Peyton Breland" userId="e6781b63-50ef-4623-aa8c-ed7a3a56fe2d" providerId="ADAL" clId="{858F2920-C927-42C1-85C9-BFBB8BD9D10C}" dt="2023-01-09T21:50:26.597" v="235" actId="20577"/>
          <ac:spMkLst>
            <pc:docMk/>
            <pc:sldMk cId="3271636087" sldId="337"/>
            <ac:spMk id="44" creationId="{85B11679-DA74-4FF4-AD56-631D74624548}"/>
          </ac:spMkLst>
        </pc:spChg>
      </pc:sldChg>
      <pc:sldChg chg="modSp mod">
        <pc:chgData name="Peyton Breland" userId="e6781b63-50ef-4623-aa8c-ed7a3a56fe2d" providerId="ADAL" clId="{858F2920-C927-42C1-85C9-BFBB8BD9D10C}" dt="2023-01-10T00:57:52.168" v="1263" actId="1076"/>
        <pc:sldMkLst>
          <pc:docMk/>
          <pc:sldMk cId="1984298930" sldId="338"/>
        </pc:sldMkLst>
        <pc:spChg chg="mod">
          <ac:chgData name="Peyton Breland" userId="e6781b63-50ef-4623-aa8c-ed7a3a56fe2d" providerId="ADAL" clId="{858F2920-C927-42C1-85C9-BFBB8BD9D10C}" dt="2023-01-10T00:57:46.040" v="1262" actId="14100"/>
          <ac:spMkLst>
            <pc:docMk/>
            <pc:sldMk cId="1984298930" sldId="338"/>
            <ac:spMk id="44" creationId="{85B11679-DA74-4FF4-AD56-631D74624548}"/>
          </ac:spMkLst>
        </pc:spChg>
        <pc:picChg chg="mod">
          <ac:chgData name="Peyton Breland" userId="e6781b63-50ef-4623-aa8c-ed7a3a56fe2d" providerId="ADAL" clId="{858F2920-C927-42C1-85C9-BFBB8BD9D10C}" dt="2023-01-10T00:57:52.168" v="1263" actId="1076"/>
          <ac:picMkLst>
            <pc:docMk/>
            <pc:sldMk cId="1984298930" sldId="338"/>
            <ac:picMk id="6" creationId="{AB73EFB7-EB8B-D5AF-4B4B-B665F0184DEA}"/>
          </ac:picMkLst>
        </pc:picChg>
        <pc:picChg chg="mod">
          <ac:chgData name="Peyton Breland" userId="e6781b63-50ef-4623-aa8c-ed7a3a56fe2d" providerId="ADAL" clId="{858F2920-C927-42C1-85C9-BFBB8BD9D10C}" dt="2023-01-10T00:57:06.921" v="1260" actId="1076"/>
          <ac:picMkLst>
            <pc:docMk/>
            <pc:sldMk cId="1984298930" sldId="338"/>
            <ac:picMk id="9" creationId="{7885D08A-8163-D165-0758-5AB73C751724}"/>
          </ac:picMkLst>
        </pc:picChg>
      </pc:sldChg>
      <pc:sldChg chg="modSp mod">
        <pc:chgData name="Peyton Breland" userId="e6781b63-50ef-4623-aa8c-ed7a3a56fe2d" providerId="ADAL" clId="{858F2920-C927-42C1-85C9-BFBB8BD9D10C}" dt="2023-01-09T21:53:16.716" v="319" actId="1076"/>
        <pc:sldMkLst>
          <pc:docMk/>
          <pc:sldMk cId="546900802" sldId="339"/>
        </pc:sldMkLst>
        <pc:spChg chg="mod">
          <ac:chgData name="Peyton Breland" userId="e6781b63-50ef-4623-aa8c-ed7a3a56fe2d" providerId="ADAL" clId="{858F2920-C927-42C1-85C9-BFBB8BD9D10C}" dt="2023-01-09T21:53:08.983" v="317" actId="20577"/>
          <ac:spMkLst>
            <pc:docMk/>
            <pc:sldMk cId="546900802" sldId="339"/>
            <ac:spMk id="44" creationId="{85B11679-DA74-4FF4-AD56-631D74624548}"/>
          </ac:spMkLst>
        </pc:spChg>
        <pc:picChg chg="mod">
          <ac:chgData name="Peyton Breland" userId="e6781b63-50ef-4623-aa8c-ed7a3a56fe2d" providerId="ADAL" clId="{858F2920-C927-42C1-85C9-BFBB8BD9D10C}" dt="2023-01-09T21:51:46.475" v="246" actId="1076"/>
          <ac:picMkLst>
            <pc:docMk/>
            <pc:sldMk cId="546900802" sldId="339"/>
            <ac:picMk id="6" creationId="{6EE0F06D-9D28-7CF3-BAFA-64EDA5E51E70}"/>
          </ac:picMkLst>
        </pc:picChg>
        <pc:picChg chg="mod">
          <ac:chgData name="Peyton Breland" userId="e6781b63-50ef-4623-aa8c-ed7a3a56fe2d" providerId="ADAL" clId="{858F2920-C927-42C1-85C9-BFBB8BD9D10C}" dt="2023-01-09T21:53:13.585" v="318" actId="1076"/>
          <ac:picMkLst>
            <pc:docMk/>
            <pc:sldMk cId="546900802" sldId="339"/>
            <ac:picMk id="10" creationId="{3AFD213C-15B3-01AC-D66D-656CC0D07799}"/>
          </ac:picMkLst>
        </pc:picChg>
        <pc:picChg chg="mod">
          <ac:chgData name="Peyton Breland" userId="e6781b63-50ef-4623-aa8c-ed7a3a56fe2d" providerId="ADAL" clId="{858F2920-C927-42C1-85C9-BFBB8BD9D10C}" dt="2023-01-09T21:53:16.716" v="319" actId="1076"/>
          <ac:picMkLst>
            <pc:docMk/>
            <pc:sldMk cId="546900802" sldId="339"/>
            <ac:picMk id="11" creationId="{37DB9DC1-B65D-0819-E457-42007D494DD9}"/>
          </ac:picMkLst>
        </pc:picChg>
        <pc:picChg chg="mod">
          <ac:chgData name="Peyton Breland" userId="e6781b63-50ef-4623-aa8c-ed7a3a56fe2d" providerId="ADAL" clId="{858F2920-C927-42C1-85C9-BFBB8BD9D10C}" dt="2023-01-09T21:51:36.251" v="244" actId="1076"/>
          <ac:picMkLst>
            <pc:docMk/>
            <pc:sldMk cId="546900802" sldId="339"/>
            <ac:picMk id="12" creationId="{11C6B26B-052B-8240-17FA-BC552B620F66}"/>
          </ac:picMkLst>
        </pc:picChg>
      </pc:sldChg>
      <pc:sldChg chg="modSp mod">
        <pc:chgData name="Peyton Breland" userId="e6781b63-50ef-4623-aa8c-ed7a3a56fe2d" providerId="ADAL" clId="{858F2920-C927-42C1-85C9-BFBB8BD9D10C}" dt="2023-01-09T23:57:27.736" v="752" actId="20577"/>
        <pc:sldMkLst>
          <pc:docMk/>
          <pc:sldMk cId="3002564691" sldId="340"/>
        </pc:sldMkLst>
        <pc:spChg chg="mod">
          <ac:chgData name="Peyton Breland" userId="e6781b63-50ef-4623-aa8c-ed7a3a56fe2d" providerId="ADAL" clId="{858F2920-C927-42C1-85C9-BFBB8BD9D10C}" dt="2023-01-09T23:57:27.736" v="752" actId="20577"/>
          <ac:spMkLst>
            <pc:docMk/>
            <pc:sldMk cId="3002564691" sldId="340"/>
            <ac:spMk id="6" creationId="{B2D40E27-5E7E-ECF2-C778-4A0F302BB232}"/>
          </ac:spMkLst>
        </pc:spChg>
        <pc:picChg chg="mod">
          <ac:chgData name="Peyton Breland" userId="e6781b63-50ef-4623-aa8c-ed7a3a56fe2d" providerId="ADAL" clId="{858F2920-C927-42C1-85C9-BFBB8BD9D10C}" dt="2023-01-09T21:54:35.358" v="324" actId="1076"/>
          <ac:picMkLst>
            <pc:docMk/>
            <pc:sldMk cId="3002564691" sldId="340"/>
            <ac:picMk id="9" creationId="{79885E30-136F-CC6B-201C-910F159E3F6D}"/>
          </ac:picMkLst>
        </pc:picChg>
      </pc:sldChg>
      <pc:sldChg chg="modSp mod ord">
        <pc:chgData name="Peyton Breland" userId="e6781b63-50ef-4623-aa8c-ed7a3a56fe2d" providerId="ADAL" clId="{858F2920-C927-42C1-85C9-BFBB8BD9D10C}" dt="2023-01-09T23:56:47.369" v="736" actId="20577"/>
        <pc:sldMkLst>
          <pc:docMk/>
          <pc:sldMk cId="2758222401" sldId="341"/>
        </pc:sldMkLst>
        <pc:spChg chg="mod">
          <ac:chgData name="Peyton Breland" userId="e6781b63-50ef-4623-aa8c-ed7a3a56fe2d" providerId="ADAL" clId="{858F2920-C927-42C1-85C9-BFBB8BD9D10C}" dt="2023-01-09T23:56:47.369" v="736" actId="20577"/>
          <ac:spMkLst>
            <pc:docMk/>
            <pc:sldMk cId="2758222401" sldId="341"/>
            <ac:spMk id="11" creationId="{3BAF4899-ECF0-304A-B742-65646D9B47CB}"/>
          </ac:spMkLst>
        </pc:spChg>
        <pc:picChg chg="mod">
          <ac:chgData name="Peyton Breland" userId="e6781b63-50ef-4623-aa8c-ed7a3a56fe2d" providerId="ADAL" clId="{858F2920-C927-42C1-85C9-BFBB8BD9D10C}" dt="2023-01-09T23:31:58.905" v="713" actId="208"/>
          <ac:picMkLst>
            <pc:docMk/>
            <pc:sldMk cId="2758222401" sldId="341"/>
            <ac:picMk id="6" creationId="{5E25E057-5B0F-7512-7B73-5EA0A2569616}"/>
          </ac:picMkLst>
        </pc:picChg>
        <pc:picChg chg="mod">
          <ac:chgData name="Peyton Breland" userId="e6781b63-50ef-4623-aa8c-ed7a3a56fe2d" providerId="ADAL" clId="{858F2920-C927-42C1-85C9-BFBB8BD9D10C}" dt="2023-01-09T23:32:00.389" v="714" actId="208"/>
          <ac:picMkLst>
            <pc:docMk/>
            <pc:sldMk cId="2758222401" sldId="341"/>
            <ac:picMk id="12" creationId="{30647481-070E-0A77-0FF1-147102956D6C}"/>
          </ac:picMkLst>
        </pc:picChg>
      </pc:sldChg>
      <pc:sldChg chg="addSp delSp modSp mod ord">
        <pc:chgData name="Peyton Breland" userId="e6781b63-50ef-4623-aa8c-ed7a3a56fe2d" providerId="ADAL" clId="{858F2920-C927-42C1-85C9-BFBB8BD9D10C}" dt="2023-01-09T23:57:42.293" v="784" actId="20577"/>
        <pc:sldMkLst>
          <pc:docMk/>
          <pc:sldMk cId="965761558" sldId="343"/>
        </pc:sldMkLst>
        <pc:spChg chg="mod">
          <ac:chgData name="Peyton Breland" userId="e6781b63-50ef-4623-aa8c-ed7a3a56fe2d" providerId="ADAL" clId="{858F2920-C927-42C1-85C9-BFBB8BD9D10C}" dt="2023-01-09T23:57:42.293" v="784" actId="20577"/>
          <ac:spMkLst>
            <pc:docMk/>
            <pc:sldMk cId="965761558" sldId="343"/>
            <ac:spMk id="6" creationId="{E7084699-CFCF-8C6B-0352-78EC7C8ECFBA}"/>
          </ac:spMkLst>
        </pc:spChg>
        <pc:spChg chg="mod">
          <ac:chgData name="Peyton Breland" userId="e6781b63-50ef-4623-aa8c-ed7a3a56fe2d" providerId="ADAL" clId="{858F2920-C927-42C1-85C9-BFBB8BD9D10C}" dt="2023-01-09T23:28:14.663" v="688" actId="20577"/>
          <ac:spMkLst>
            <pc:docMk/>
            <pc:sldMk cId="965761558" sldId="343"/>
            <ac:spMk id="44" creationId="{85B11679-DA74-4FF4-AD56-631D74624548}"/>
          </ac:spMkLst>
        </pc:spChg>
        <pc:picChg chg="add mod">
          <ac:chgData name="Peyton Breland" userId="e6781b63-50ef-4623-aa8c-ed7a3a56fe2d" providerId="ADAL" clId="{858F2920-C927-42C1-85C9-BFBB8BD9D10C}" dt="2023-01-09T23:30:57.252" v="700" actId="208"/>
          <ac:picMkLst>
            <pc:docMk/>
            <pc:sldMk cId="965761558" sldId="343"/>
            <ac:picMk id="4" creationId="{53FB17A6-6206-5CB3-95EA-295228040876}"/>
          </ac:picMkLst>
        </pc:picChg>
        <pc:picChg chg="del">
          <ac:chgData name="Peyton Breland" userId="e6781b63-50ef-4623-aa8c-ed7a3a56fe2d" providerId="ADAL" clId="{858F2920-C927-42C1-85C9-BFBB8BD9D10C}" dt="2023-01-09T22:11:56.226" v="430" actId="21"/>
          <ac:picMkLst>
            <pc:docMk/>
            <pc:sldMk cId="965761558" sldId="343"/>
            <ac:picMk id="9" creationId="{4080BE99-6F28-4B7C-8384-6BFFCDC96313}"/>
          </ac:picMkLst>
        </pc:picChg>
        <pc:picChg chg="del mod">
          <ac:chgData name="Peyton Breland" userId="e6781b63-50ef-4623-aa8c-ed7a3a56fe2d" providerId="ADAL" clId="{858F2920-C927-42C1-85C9-BFBB8BD9D10C}" dt="2023-01-09T23:27:14.216" v="677" actId="21"/>
          <ac:picMkLst>
            <pc:docMk/>
            <pc:sldMk cId="965761558" sldId="343"/>
            <ac:picMk id="10" creationId="{090A5C80-97D3-03CD-95F9-F38C2C0F2090}"/>
          </ac:picMkLst>
        </pc:picChg>
        <pc:picChg chg="del">
          <ac:chgData name="Peyton Breland" userId="e6781b63-50ef-4623-aa8c-ed7a3a56fe2d" providerId="ADAL" clId="{858F2920-C927-42C1-85C9-BFBB8BD9D10C}" dt="2023-01-09T22:12:02.132" v="432" actId="21"/>
          <ac:picMkLst>
            <pc:docMk/>
            <pc:sldMk cId="965761558" sldId="343"/>
            <ac:picMk id="11" creationId="{2D020451-B2DC-2412-715E-80DB9E4D20AF}"/>
          </ac:picMkLst>
        </pc:picChg>
        <pc:picChg chg="add mod">
          <ac:chgData name="Peyton Breland" userId="e6781b63-50ef-4623-aa8c-ed7a3a56fe2d" providerId="ADAL" clId="{858F2920-C927-42C1-85C9-BFBB8BD9D10C}" dt="2023-01-09T23:30:59.466" v="701" actId="208"/>
          <ac:picMkLst>
            <pc:docMk/>
            <pc:sldMk cId="965761558" sldId="343"/>
            <ac:picMk id="12" creationId="{BC60FC7E-C528-C867-D2B5-7FA39BF9C4F7}"/>
          </ac:picMkLst>
        </pc:picChg>
      </pc:sldChg>
      <pc:sldChg chg="modSp mod">
        <pc:chgData name="Peyton Breland" userId="e6781b63-50ef-4623-aa8c-ed7a3a56fe2d" providerId="ADAL" clId="{858F2920-C927-42C1-85C9-BFBB8BD9D10C}" dt="2023-01-10T00:54:10.049" v="1258" actId="1076"/>
        <pc:sldMkLst>
          <pc:docMk/>
          <pc:sldMk cId="3924015013" sldId="344"/>
        </pc:sldMkLst>
        <pc:spChg chg="mod">
          <ac:chgData name="Peyton Breland" userId="e6781b63-50ef-4623-aa8c-ed7a3a56fe2d" providerId="ADAL" clId="{858F2920-C927-42C1-85C9-BFBB8BD9D10C}" dt="2023-01-09T23:57:57.875" v="818" actId="20577"/>
          <ac:spMkLst>
            <pc:docMk/>
            <pc:sldMk cId="3924015013" sldId="344"/>
            <ac:spMk id="4" creationId="{905959F4-7A7F-47AB-B339-AF4FE856EF0A}"/>
          </ac:spMkLst>
        </pc:spChg>
        <pc:spChg chg="mod">
          <ac:chgData name="Peyton Breland" userId="e6781b63-50ef-4623-aa8c-ed7a3a56fe2d" providerId="ADAL" clId="{858F2920-C927-42C1-85C9-BFBB8BD9D10C}" dt="2023-01-09T22:07:43.881" v="357" actId="20577"/>
          <ac:spMkLst>
            <pc:docMk/>
            <pc:sldMk cId="3924015013" sldId="344"/>
            <ac:spMk id="11" creationId="{1A35F9AD-41B7-7C0C-B265-7B41C13AFD48}"/>
          </ac:spMkLst>
        </pc:spChg>
        <pc:picChg chg="mod">
          <ac:chgData name="Peyton Breland" userId="e6781b63-50ef-4623-aa8c-ed7a3a56fe2d" providerId="ADAL" clId="{858F2920-C927-42C1-85C9-BFBB8BD9D10C}" dt="2023-01-10T00:53:29.625" v="1251" actId="1076"/>
          <ac:picMkLst>
            <pc:docMk/>
            <pc:sldMk cId="3924015013" sldId="344"/>
            <ac:picMk id="6" creationId="{5CF8F8A4-AC65-82F4-69A4-27137133BFE1}"/>
          </ac:picMkLst>
        </pc:picChg>
        <pc:picChg chg="mod">
          <ac:chgData name="Peyton Breland" userId="e6781b63-50ef-4623-aa8c-ed7a3a56fe2d" providerId="ADAL" clId="{858F2920-C927-42C1-85C9-BFBB8BD9D10C}" dt="2023-01-10T00:54:10.049" v="1258" actId="1076"/>
          <ac:picMkLst>
            <pc:docMk/>
            <pc:sldMk cId="3924015013" sldId="344"/>
            <ac:picMk id="9" creationId="{832294B2-5639-3B54-81C5-C2AEA27C1DBC}"/>
          </ac:picMkLst>
        </pc:picChg>
        <pc:picChg chg="mod">
          <ac:chgData name="Peyton Breland" userId="e6781b63-50ef-4623-aa8c-ed7a3a56fe2d" providerId="ADAL" clId="{858F2920-C927-42C1-85C9-BFBB8BD9D10C}" dt="2023-01-10T00:54:06.780" v="1257" actId="1076"/>
          <ac:picMkLst>
            <pc:docMk/>
            <pc:sldMk cId="3924015013" sldId="344"/>
            <ac:picMk id="10" creationId="{F48CC566-E2BA-7A90-FD2A-3579D45AA147}"/>
          </ac:picMkLst>
        </pc:picChg>
      </pc:sldChg>
      <pc:sldChg chg="addSp modSp mod">
        <pc:chgData name="Peyton Breland" userId="e6781b63-50ef-4623-aa8c-ed7a3a56fe2d" providerId="ADAL" clId="{858F2920-C927-42C1-85C9-BFBB8BD9D10C}" dt="2023-01-09T23:59:50.734" v="858" actId="1076"/>
        <pc:sldMkLst>
          <pc:docMk/>
          <pc:sldMk cId="1783475941" sldId="345"/>
        </pc:sldMkLst>
        <pc:spChg chg="mod">
          <ac:chgData name="Peyton Breland" userId="e6781b63-50ef-4623-aa8c-ed7a3a56fe2d" providerId="ADAL" clId="{858F2920-C927-42C1-85C9-BFBB8BD9D10C}" dt="2023-01-09T23:58:06.449" v="840" actId="20577"/>
          <ac:spMkLst>
            <pc:docMk/>
            <pc:sldMk cId="1783475941" sldId="345"/>
            <ac:spMk id="4" creationId="{905959F4-7A7F-47AB-B339-AF4FE856EF0A}"/>
          </ac:spMkLst>
        </pc:spChg>
        <pc:spChg chg="add mod">
          <ac:chgData name="Peyton Breland" userId="e6781b63-50ef-4623-aa8c-ed7a3a56fe2d" providerId="ADAL" clId="{858F2920-C927-42C1-85C9-BFBB8BD9D10C}" dt="2023-01-09T22:08:46.877" v="371" actId="1076"/>
          <ac:spMkLst>
            <pc:docMk/>
            <pc:sldMk cId="1783475941" sldId="345"/>
            <ac:spMk id="10" creationId="{23D9571D-BCFB-B1A3-D8F1-4CD4EBCC4B1E}"/>
          </ac:spMkLst>
        </pc:spChg>
        <pc:spChg chg="mod">
          <ac:chgData name="Peyton Breland" userId="e6781b63-50ef-4623-aa8c-ed7a3a56fe2d" providerId="ADAL" clId="{858F2920-C927-42C1-85C9-BFBB8BD9D10C}" dt="2023-01-09T22:08:21.605" v="365" actId="20577"/>
          <ac:spMkLst>
            <pc:docMk/>
            <pc:sldMk cId="1783475941" sldId="345"/>
            <ac:spMk id="44" creationId="{85B11679-DA74-4FF4-AD56-631D74624548}"/>
          </ac:spMkLst>
        </pc:spChg>
        <pc:picChg chg="mod">
          <ac:chgData name="Peyton Breland" userId="e6781b63-50ef-4623-aa8c-ed7a3a56fe2d" providerId="ADAL" clId="{858F2920-C927-42C1-85C9-BFBB8BD9D10C}" dt="2023-01-09T23:59:48.785" v="857" actId="1076"/>
          <ac:picMkLst>
            <pc:docMk/>
            <pc:sldMk cId="1783475941" sldId="345"/>
            <ac:picMk id="6" creationId="{2F224286-54B3-738F-75C6-BCBA8AFCEA75}"/>
          </ac:picMkLst>
        </pc:picChg>
        <pc:picChg chg="mod">
          <ac:chgData name="Peyton Breland" userId="e6781b63-50ef-4623-aa8c-ed7a3a56fe2d" providerId="ADAL" clId="{858F2920-C927-42C1-85C9-BFBB8BD9D10C}" dt="2023-01-09T23:59:50.734" v="858" actId="1076"/>
          <ac:picMkLst>
            <pc:docMk/>
            <pc:sldMk cId="1783475941" sldId="345"/>
            <ac:picMk id="9" creationId="{686FD2F2-D36E-5E6A-420D-4227759C48D5}"/>
          </ac:picMkLst>
        </pc:picChg>
      </pc:sldChg>
      <pc:sldChg chg="addSp modSp mod">
        <pc:chgData name="Peyton Breland" userId="e6781b63-50ef-4623-aa8c-ed7a3a56fe2d" providerId="ADAL" clId="{858F2920-C927-42C1-85C9-BFBB8BD9D10C}" dt="2023-01-09T23:21:31.586" v="624" actId="20577"/>
        <pc:sldMkLst>
          <pc:docMk/>
          <pc:sldMk cId="1917508484" sldId="353"/>
        </pc:sldMkLst>
        <pc:spChg chg="add mod">
          <ac:chgData name="Peyton Breland" userId="e6781b63-50ef-4623-aa8c-ed7a3a56fe2d" providerId="ADAL" clId="{858F2920-C927-42C1-85C9-BFBB8BD9D10C}" dt="2023-01-09T23:15:39.688" v="510" actId="1076"/>
          <ac:spMkLst>
            <pc:docMk/>
            <pc:sldMk cId="1917508484" sldId="353"/>
            <ac:spMk id="12" creationId="{68AB6799-0A63-F0C6-AB82-08669C8D4589}"/>
          </ac:spMkLst>
        </pc:spChg>
        <pc:spChg chg="add mod">
          <ac:chgData name="Peyton Breland" userId="e6781b63-50ef-4623-aa8c-ed7a3a56fe2d" providerId="ADAL" clId="{858F2920-C927-42C1-85C9-BFBB8BD9D10C}" dt="2023-01-09T23:21:31.586" v="624" actId="20577"/>
          <ac:spMkLst>
            <pc:docMk/>
            <pc:sldMk cId="1917508484" sldId="353"/>
            <ac:spMk id="13" creationId="{DECEE68B-6E5B-BA24-2FCF-D511C0076D62}"/>
          </ac:spMkLst>
        </pc:spChg>
        <pc:picChg chg="add mod">
          <ac:chgData name="Peyton Breland" userId="e6781b63-50ef-4623-aa8c-ed7a3a56fe2d" providerId="ADAL" clId="{858F2920-C927-42C1-85C9-BFBB8BD9D10C}" dt="2023-01-09T23:14:08.758" v="452" actId="1076"/>
          <ac:picMkLst>
            <pc:docMk/>
            <pc:sldMk cId="1917508484" sldId="353"/>
            <ac:picMk id="9" creationId="{FDC65763-483E-A788-2177-F5DB2FC7EE50}"/>
          </ac:picMkLst>
        </pc:picChg>
        <pc:cxnChg chg="add">
          <ac:chgData name="Peyton Breland" userId="e6781b63-50ef-4623-aa8c-ed7a3a56fe2d" providerId="ADAL" clId="{858F2920-C927-42C1-85C9-BFBB8BD9D10C}" dt="2023-01-09T23:14:33.851" v="453" actId="11529"/>
          <ac:cxnSpMkLst>
            <pc:docMk/>
            <pc:sldMk cId="1917508484" sldId="353"/>
            <ac:cxnSpMk id="11" creationId="{C2C21F5C-06BE-DE3C-89C6-D5FBE4E07D71}"/>
          </ac:cxnSpMkLst>
        </pc:cxnChg>
      </pc:sldChg>
      <pc:sldChg chg="addSp modSp mod">
        <pc:chgData name="Peyton Breland" userId="e6781b63-50ef-4623-aa8c-ed7a3a56fe2d" providerId="ADAL" clId="{858F2920-C927-42C1-85C9-BFBB8BD9D10C}" dt="2023-01-09T23:24:44.764" v="656" actId="14100"/>
        <pc:sldMkLst>
          <pc:docMk/>
          <pc:sldMk cId="1282515679" sldId="354"/>
        </pc:sldMkLst>
        <pc:spChg chg="add mod">
          <ac:chgData name="Peyton Breland" userId="e6781b63-50ef-4623-aa8c-ed7a3a56fe2d" providerId="ADAL" clId="{858F2920-C927-42C1-85C9-BFBB8BD9D10C}" dt="2023-01-09T23:19:20.194" v="523" actId="1076"/>
          <ac:spMkLst>
            <pc:docMk/>
            <pc:sldMk cId="1282515679" sldId="354"/>
            <ac:spMk id="10" creationId="{DAC2783E-5A53-FD29-5C88-93F4C7FD9439}"/>
          </ac:spMkLst>
        </pc:spChg>
        <pc:spChg chg="add mod">
          <ac:chgData name="Peyton Breland" userId="e6781b63-50ef-4623-aa8c-ed7a3a56fe2d" providerId="ADAL" clId="{858F2920-C927-42C1-85C9-BFBB8BD9D10C}" dt="2023-01-09T23:24:41.570" v="655" actId="1076"/>
          <ac:spMkLst>
            <pc:docMk/>
            <pc:sldMk cId="1282515679" sldId="354"/>
            <ac:spMk id="13" creationId="{02223E2F-7487-3AA2-5C5A-C64CFBBE18CF}"/>
          </ac:spMkLst>
        </pc:spChg>
        <pc:spChg chg="mod">
          <ac:chgData name="Peyton Breland" userId="e6781b63-50ef-4623-aa8c-ed7a3a56fe2d" providerId="ADAL" clId="{858F2920-C927-42C1-85C9-BFBB8BD9D10C}" dt="2023-01-09T23:19:24.319" v="524" actId="20577"/>
          <ac:spMkLst>
            <pc:docMk/>
            <pc:sldMk cId="1282515679" sldId="354"/>
            <ac:spMk id="44" creationId="{85B11679-DA74-4FF4-AD56-631D74624548}"/>
          </ac:spMkLst>
        </pc:spChg>
        <pc:picChg chg="add mod">
          <ac:chgData name="Peyton Breland" userId="e6781b63-50ef-4623-aa8c-ed7a3a56fe2d" providerId="ADAL" clId="{858F2920-C927-42C1-85C9-BFBB8BD9D10C}" dt="2023-01-09T23:24:20.582" v="652" actId="1076"/>
          <ac:picMkLst>
            <pc:docMk/>
            <pc:sldMk cId="1282515679" sldId="354"/>
            <ac:picMk id="9" creationId="{EA2F52EC-F7E6-99BD-6E7B-42C550B4123B}"/>
          </ac:picMkLst>
        </pc:picChg>
        <pc:cxnChg chg="add mod">
          <ac:chgData name="Peyton Breland" userId="e6781b63-50ef-4623-aa8c-ed7a3a56fe2d" providerId="ADAL" clId="{858F2920-C927-42C1-85C9-BFBB8BD9D10C}" dt="2023-01-09T23:24:44.764" v="656" actId="14100"/>
          <ac:cxnSpMkLst>
            <pc:docMk/>
            <pc:sldMk cId="1282515679" sldId="354"/>
            <ac:cxnSpMk id="12" creationId="{D70CE628-F3F0-3184-ACD5-C8C05F968AA0}"/>
          </ac:cxnSpMkLst>
        </pc:cxnChg>
      </pc:sldChg>
      <pc:sldChg chg="addSp delSp modSp mod">
        <pc:chgData name="Peyton Breland" userId="e6781b63-50ef-4623-aa8c-ed7a3a56fe2d" providerId="ADAL" clId="{858F2920-C927-42C1-85C9-BFBB8BD9D10C}" dt="2023-01-10T00:53:13.061" v="1250" actId="1076"/>
        <pc:sldMkLst>
          <pc:docMk/>
          <pc:sldMk cId="3238281499" sldId="356"/>
        </pc:sldMkLst>
        <pc:spChg chg="mod">
          <ac:chgData name="Peyton Breland" userId="e6781b63-50ef-4623-aa8c-ed7a3a56fe2d" providerId="ADAL" clId="{858F2920-C927-42C1-85C9-BFBB8BD9D10C}" dt="2023-01-09T23:58:15.761" v="856" actId="20577"/>
          <ac:spMkLst>
            <pc:docMk/>
            <pc:sldMk cId="3238281499" sldId="356"/>
            <ac:spMk id="4" creationId="{905959F4-7A7F-47AB-B339-AF4FE856EF0A}"/>
          </ac:spMkLst>
        </pc:spChg>
        <pc:spChg chg="add del mod">
          <ac:chgData name="Peyton Breland" userId="e6781b63-50ef-4623-aa8c-ed7a3a56fe2d" providerId="ADAL" clId="{858F2920-C927-42C1-85C9-BFBB8BD9D10C}" dt="2023-01-10T00:48:23.400" v="1169" actId="21"/>
          <ac:spMkLst>
            <pc:docMk/>
            <pc:sldMk cId="3238281499" sldId="356"/>
            <ac:spMk id="6" creationId="{2EE0745F-FC6C-D6BE-CC6D-7F406ECFC837}"/>
          </ac:spMkLst>
        </pc:spChg>
        <pc:spChg chg="add del mod">
          <ac:chgData name="Peyton Breland" userId="e6781b63-50ef-4623-aa8c-ed7a3a56fe2d" providerId="ADAL" clId="{858F2920-C927-42C1-85C9-BFBB8BD9D10C}" dt="2023-01-10T00:48:30.782" v="1174" actId="21"/>
          <ac:spMkLst>
            <pc:docMk/>
            <pc:sldMk cId="3238281499" sldId="356"/>
            <ac:spMk id="9" creationId="{504B7D95-0191-7A0A-07F0-9CCC24A079BA}"/>
          </ac:spMkLst>
        </pc:spChg>
        <pc:spChg chg="add del mod">
          <ac:chgData name="Peyton Breland" userId="e6781b63-50ef-4623-aa8c-ed7a3a56fe2d" providerId="ADAL" clId="{858F2920-C927-42C1-85C9-BFBB8BD9D10C}" dt="2023-01-10T00:53:06.572" v="1249" actId="255"/>
          <ac:spMkLst>
            <pc:docMk/>
            <pc:sldMk cId="3238281499" sldId="356"/>
            <ac:spMk id="44" creationId="{85B11679-DA74-4FF4-AD56-631D74624548}"/>
          </ac:spMkLst>
        </pc:spChg>
        <pc:picChg chg="add del mod">
          <ac:chgData name="Peyton Breland" userId="e6781b63-50ef-4623-aa8c-ed7a3a56fe2d" providerId="ADAL" clId="{858F2920-C927-42C1-85C9-BFBB8BD9D10C}" dt="2023-01-10T00:48:30.782" v="1174" actId="21"/>
          <ac:picMkLst>
            <pc:docMk/>
            <pc:sldMk cId="3238281499" sldId="356"/>
            <ac:picMk id="10" creationId="{44470315-3D73-9FB7-5F0B-697EF61EF3B1}"/>
          </ac:picMkLst>
        </pc:picChg>
        <pc:picChg chg="add del mod ord">
          <ac:chgData name="Peyton Breland" userId="e6781b63-50ef-4623-aa8c-ed7a3a56fe2d" providerId="ADAL" clId="{858F2920-C927-42C1-85C9-BFBB8BD9D10C}" dt="2023-01-10T00:49:59.401" v="1196" actId="21"/>
          <ac:picMkLst>
            <pc:docMk/>
            <pc:sldMk cId="3238281499" sldId="356"/>
            <ac:picMk id="12" creationId="{B605DF8C-B4C9-F7CC-3BD4-709F1BB689B7}"/>
          </ac:picMkLst>
        </pc:picChg>
        <pc:picChg chg="add del mod">
          <ac:chgData name="Peyton Breland" userId="e6781b63-50ef-4623-aa8c-ed7a3a56fe2d" providerId="ADAL" clId="{858F2920-C927-42C1-85C9-BFBB8BD9D10C}" dt="2023-01-10T00:48:24.344" v="1171"/>
          <ac:picMkLst>
            <pc:docMk/>
            <pc:sldMk cId="3238281499" sldId="356"/>
            <ac:picMk id="1026" creationId="{432F5595-4773-6036-36F7-02E040E0F4A1}"/>
          </ac:picMkLst>
        </pc:picChg>
        <pc:picChg chg="add mod">
          <ac:chgData name="Peyton Breland" userId="e6781b63-50ef-4623-aa8c-ed7a3a56fe2d" providerId="ADAL" clId="{858F2920-C927-42C1-85C9-BFBB8BD9D10C}" dt="2023-01-10T00:53:13.061" v="1250" actId="1076"/>
          <ac:picMkLst>
            <pc:docMk/>
            <pc:sldMk cId="3238281499" sldId="356"/>
            <ac:picMk id="1028" creationId="{BABD39B0-FAB6-9127-F75C-CFD578D948AD}"/>
          </ac:picMkLst>
        </pc:picChg>
      </pc:sldChg>
      <pc:sldChg chg="modSp mod">
        <pc:chgData name="Peyton Breland" userId="e6781b63-50ef-4623-aa8c-ed7a3a56fe2d" providerId="ADAL" clId="{858F2920-C927-42C1-85C9-BFBB8BD9D10C}" dt="2023-01-10T17:21:03.815" v="1265" actId="1076"/>
        <pc:sldMkLst>
          <pc:docMk/>
          <pc:sldMk cId="1797517593" sldId="359"/>
        </pc:sldMkLst>
        <pc:picChg chg="mod">
          <ac:chgData name="Peyton Breland" userId="e6781b63-50ef-4623-aa8c-ed7a3a56fe2d" providerId="ADAL" clId="{858F2920-C927-42C1-85C9-BFBB8BD9D10C}" dt="2023-01-10T17:20:59.717" v="1264" actId="1076"/>
          <ac:picMkLst>
            <pc:docMk/>
            <pc:sldMk cId="1797517593" sldId="359"/>
            <ac:picMk id="6" creationId="{A5C01FF3-9F0D-B273-37EC-C0D9D8C8BAA2}"/>
          </ac:picMkLst>
        </pc:picChg>
        <pc:picChg chg="mod">
          <ac:chgData name="Peyton Breland" userId="e6781b63-50ef-4623-aa8c-ed7a3a56fe2d" providerId="ADAL" clId="{858F2920-C927-42C1-85C9-BFBB8BD9D10C}" dt="2023-01-10T17:21:03.815" v="1265" actId="1076"/>
          <ac:picMkLst>
            <pc:docMk/>
            <pc:sldMk cId="1797517593" sldId="359"/>
            <ac:picMk id="1026" creationId="{321E669B-5D78-F76C-F253-8ADA612C48EB}"/>
          </ac:picMkLst>
        </pc:picChg>
      </pc:sldChg>
      <pc:sldChg chg="addSp delSp modSp add mod">
        <pc:chgData name="Peyton Breland" userId="e6781b63-50ef-4623-aa8c-ed7a3a56fe2d" providerId="ADAL" clId="{858F2920-C927-42C1-85C9-BFBB8BD9D10C}" dt="2023-01-09T23:57:49.417" v="800" actId="20577"/>
        <pc:sldMkLst>
          <pc:docMk/>
          <pc:sldMk cId="1718478752" sldId="390"/>
        </pc:sldMkLst>
        <pc:spChg chg="mod">
          <ac:chgData name="Peyton Breland" userId="e6781b63-50ef-4623-aa8c-ed7a3a56fe2d" providerId="ADAL" clId="{858F2920-C927-42C1-85C9-BFBB8BD9D10C}" dt="2023-01-09T23:57:49.417" v="800" actId="20577"/>
          <ac:spMkLst>
            <pc:docMk/>
            <pc:sldMk cId="1718478752" sldId="390"/>
            <ac:spMk id="6" creationId="{E7084699-CFCF-8C6B-0352-78EC7C8ECFBA}"/>
          </ac:spMkLst>
        </pc:spChg>
        <pc:picChg chg="add mod">
          <ac:chgData name="Peyton Breland" userId="e6781b63-50ef-4623-aa8c-ed7a3a56fe2d" providerId="ADAL" clId="{858F2920-C927-42C1-85C9-BFBB8BD9D10C}" dt="2023-01-09T23:30:06.231" v="697" actId="1076"/>
          <ac:picMkLst>
            <pc:docMk/>
            <pc:sldMk cId="1718478752" sldId="390"/>
            <ac:picMk id="4" creationId="{1E1739EF-33B7-AA47-AEB5-45C575FA2D2B}"/>
          </ac:picMkLst>
        </pc:picChg>
        <pc:picChg chg="mod">
          <ac:chgData name="Peyton Breland" userId="e6781b63-50ef-4623-aa8c-ed7a3a56fe2d" providerId="ADAL" clId="{858F2920-C927-42C1-85C9-BFBB8BD9D10C}" dt="2023-01-09T23:30:50.568" v="699" actId="2085"/>
          <ac:picMkLst>
            <pc:docMk/>
            <pc:sldMk cId="1718478752" sldId="390"/>
            <ac:picMk id="9" creationId="{4080BE99-6F28-4B7C-8384-6BFFCDC96313}"/>
          </ac:picMkLst>
        </pc:picChg>
        <pc:picChg chg="del">
          <ac:chgData name="Peyton Breland" userId="e6781b63-50ef-4623-aa8c-ed7a3a56fe2d" providerId="ADAL" clId="{858F2920-C927-42C1-85C9-BFBB8BD9D10C}" dt="2023-01-09T22:34:24.925" v="439" actId="21"/>
          <ac:picMkLst>
            <pc:docMk/>
            <pc:sldMk cId="1718478752" sldId="390"/>
            <ac:picMk id="10" creationId="{090A5C80-97D3-03CD-95F9-F38C2C0F2090}"/>
          </ac:picMkLst>
        </pc:picChg>
        <pc:picChg chg="del">
          <ac:chgData name="Peyton Breland" userId="e6781b63-50ef-4623-aa8c-ed7a3a56fe2d" providerId="ADAL" clId="{858F2920-C927-42C1-85C9-BFBB8BD9D10C}" dt="2023-01-09T22:34:26.676" v="440" actId="21"/>
          <ac:picMkLst>
            <pc:docMk/>
            <pc:sldMk cId="1718478752" sldId="390"/>
            <ac:picMk id="11" creationId="{2D020451-B2DC-2412-715E-80DB9E4D20AF}"/>
          </ac:picMkLst>
        </pc:picChg>
      </pc:sldChg>
      <pc:sldChg chg="addSp delSp modSp add mod ord">
        <pc:chgData name="Peyton Breland" userId="e6781b63-50ef-4623-aa8c-ed7a3a56fe2d" providerId="ADAL" clId="{858F2920-C927-42C1-85C9-BFBB8BD9D10C}" dt="2023-01-09T23:57:35.452" v="768" actId="20577"/>
        <pc:sldMkLst>
          <pc:docMk/>
          <pc:sldMk cId="4198811399" sldId="391"/>
        </pc:sldMkLst>
        <pc:spChg chg="mod">
          <ac:chgData name="Peyton Breland" userId="e6781b63-50ef-4623-aa8c-ed7a3a56fe2d" providerId="ADAL" clId="{858F2920-C927-42C1-85C9-BFBB8BD9D10C}" dt="2023-01-09T23:57:35.452" v="768" actId="20577"/>
          <ac:spMkLst>
            <pc:docMk/>
            <pc:sldMk cId="4198811399" sldId="391"/>
            <ac:spMk id="6" creationId="{E7084699-CFCF-8C6B-0352-78EC7C8ECFBA}"/>
          </ac:spMkLst>
        </pc:spChg>
        <pc:spChg chg="mod">
          <ac:chgData name="Peyton Breland" userId="e6781b63-50ef-4623-aa8c-ed7a3a56fe2d" providerId="ADAL" clId="{858F2920-C927-42C1-85C9-BFBB8BD9D10C}" dt="2023-01-09T23:25:32.538" v="662" actId="20577"/>
          <ac:spMkLst>
            <pc:docMk/>
            <pc:sldMk cId="4198811399" sldId="391"/>
            <ac:spMk id="44" creationId="{85B11679-DA74-4FF4-AD56-631D74624548}"/>
          </ac:spMkLst>
        </pc:spChg>
        <pc:picChg chg="del">
          <ac:chgData name="Peyton Breland" userId="e6781b63-50ef-4623-aa8c-ed7a3a56fe2d" providerId="ADAL" clId="{858F2920-C927-42C1-85C9-BFBB8BD9D10C}" dt="2023-01-09T23:26:01.315" v="665" actId="21"/>
          <ac:picMkLst>
            <pc:docMk/>
            <pc:sldMk cId="4198811399" sldId="391"/>
            <ac:picMk id="4" creationId="{53FB17A6-6206-5CB3-95EA-295228040876}"/>
          </ac:picMkLst>
        </pc:picChg>
        <pc:picChg chg="add mod">
          <ac:chgData name="Peyton Breland" userId="e6781b63-50ef-4623-aa8c-ed7a3a56fe2d" providerId="ADAL" clId="{858F2920-C927-42C1-85C9-BFBB8BD9D10C}" dt="2023-01-09T23:27:04.705" v="676" actId="1076"/>
          <ac:picMkLst>
            <pc:docMk/>
            <pc:sldMk cId="4198811399" sldId="391"/>
            <ac:picMk id="9" creationId="{2B77270D-4326-75CE-F78D-F589E5435774}"/>
          </ac:picMkLst>
        </pc:picChg>
        <pc:picChg chg="mod">
          <ac:chgData name="Peyton Breland" userId="e6781b63-50ef-4623-aa8c-ed7a3a56fe2d" providerId="ADAL" clId="{858F2920-C927-42C1-85C9-BFBB8BD9D10C}" dt="2023-01-09T23:31:06.735" v="702" actId="208"/>
          <ac:picMkLst>
            <pc:docMk/>
            <pc:sldMk cId="4198811399" sldId="391"/>
            <ac:picMk id="10" creationId="{090A5C80-97D3-03CD-95F9-F38C2C0F2090}"/>
          </ac:picMkLst>
        </pc:picChg>
      </pc:sldChg>
    </pc:docChg>
  </pc:docChgLst>
  <pc:docChgLst>
    <pc:chgData name="Gardner, Dylan A." userId="S::dylan1.gardner_famu.edu#ext#@fsu.onmicrosoft.com::4323bfa5-6296-47a9-b122-c47476f6726b" providerId="AD" clId="Web-{BEC7D6C8-8D4E-4AB9-97C5-A4A6E31C54CC}"/>
    <pc:docChg chg="addSld">
      <pc:chgData name="Gardner, Dylan A." userId="S::dylan1.gardner_famu.edu#ext#@fsu.onmicrosoft.com::4323bfa5-6296-47a9-b122-c47476f6726b" providerId="AD" clId="Web-{BEC7D6C8-8D4E-4AB9-97C5-A4A6E31C54CC}" dt="2023-03-21T03:48:05.078" v="0"/>
      <pc:docMkLst>
        <pc:docMk/>
      </pc:docMkLst>
      <pc:sldChg chg="new">
        <pc:chgData name="Gardner, Dylan A." userId="S::dylan1.gardner_famu.edu#ext#@fsu.onmicrosoft.com::4323bfa5-6296-47a9-b122-c47476f6726b" providerId="AD" clId="Web-{BEC7D6C8-8D4E-4AB9-97C5-A4A6E31C54CC}" dt="2023-03-21T03:48:05.078" v="0"/>
        <pc:sldMkLst>
          <pc:docMk/>
          <pc:sldMk cId="3790303200" sldId="505"/>
        </pc:sldMkLst>
      </pc:sldChg>
    </pc:docChg>
  </pc:docChgLst>
  <pc:docChgLst>
    <pc:chgData name="Zack Lewis Isriel" userId="0f02f941-67d0-4d77-ba3c-28c0159a2e01" providerId="ADAL" clId="{D867225F-F415-4852-99FC-B610CB0AC712}"/>
    <pc:docChg chg="custSel addSld delSld modSld sldOrd">
      <pc:chgData name="Zack Lewis Isriel" userId="0f02f941-67d0-4d77-ba3c-28c0159a2e01" providerId="ADAL" clId="{D867225F-F415-4852-99FC-B610CB0AC712}" dt="2023-01-10T03:27:37.237" v="1845" actId="20577"/>
      <pc:docMkLst>
        <pc:docMk/>
      </pc:docMkLst>
      <pc:sldChg chg="ord">
        <pc:chgData name="Zack Lewis Isriel" userId="0f02f941-67d0-4d77-ba3c-28c0159a2e01" providerId="ADAL" clId="{D867225F-F415-4852-99FC-B610CB0AC712}" dt="2023-01-10T02:55:39.122" v="1"/>
        <pc:sldMkLst>
          <pc:docMk/>
          <pc:sldMk cId="3782830073" sldId="336"/>
        </pc:sldMkLst>
      </pc:sldChg>
      <pc:sldChg chg="modSp mod">
        <pc:chgData name="Zack Lewis Isriel" userId="0f02f941-67d0-4d77-ba3c-28c0159a2e01" providerId="ADAL" clId="{D867225F-F415-4852-99FC-B610CB0AC712}" dt="2023-01-10T03:08:40.367" v="514" actId="20577"/>
        <pc:sldMkLst>
          <pc:docMk/>
          <pc:sldMk cId="3335913537" sldId="349"/>
        </pc:sldMkLst>
        <pc:spChg chg="mod">
          <ac:chgData name="Zack Lewis Isriel" userId="0f02f941-67d0-4d77-ba3c-28c0159a2e01" providerId="ADAL" clId="{D867225F-F415-4852-99FC-B610CB0AC712}" dt="2023-01-10T03:08:40.367" v="514" actId="20577"/>
          <ac:spMkLst>
            <pc:docMk/>
            <pc:sldMk cId="3335913537" sldId="349"/>
            <ac:spMk id="42" creationId="{74EC562D-38F0-FF58-D0E6-370EFE72DC00}"/>
          </ac:spMkLst>
        </pc:spChg>
        <pc:cxnChg chg="mod">
          <ac:chgData name="Zack Lewis Isriel" userId="0f02f941-67d0-4d77-ba3c-28c0159a2e01" providerId="ADAL" clId="{D867225F-F415-4852-99FC-B610CB0AC712}" dt="2023-01-10T03:08:40.367" v="514" actId="20577"/>
          <ac:cxnSpMkLst>
            <pc:docMk/>
            <pc:sldMk cId="3335913537" sldId="349"/>
            <ac:cxnSpMk id="46" creationId="{792EB9B3-6BA9-BFBA-5F11-E935F85E5005}"/>
          </ac:cxnSpMkLst>
        </pc:cxnChg>
      </pc:sldChg>
      <pc:sldChg chg="modSp mod">
        <pc:chgData name="Zack Lewis Isriel" userId="0f02f941-67d0-4d77-ba3c-28c0159a2e01" providerId="ADAL" clId="{D867225F-F415-4852-99FC-B610CB0AC712}" dt="2023-01-10T03:10:56.042" v="785" actId="33524"/>
        <pc:sldMkLst>
          <pc:docMk/>
          <pc:sldMk cId="69325541" sldId="350"/>
        </pc:sldMkLst>
        <pc:spChg chg="mod">
          <ac:chgData name="Zack Lewis Isriel" userId="0f02f941-67d0-4d77-ba3c-28c0159a2e01" providerId="ADAL" clId="{D867225F-F415-4852-99FC-B610CB0AC712}" dt="2023-01-10T03:10:56.042" v="785" actId="33524"/>
          <ac:spMkLst>
            <pc:docMk/>
            <pc:sldMk cId="69325541" sldId="350"/>
            <ac:spMk id="44" creationId="{85B11679-DA74-4FF4-AD56-631D74624548}"/>
          </ac:spMkLst>
        </pc:spChg>
      </pc:sldChg>
      <pc:sldChg chg="delSp modSp mod">
        <pc:chgData name="Zack Lewis Isriel" userId="0f02f941-67d0-4d77-ba3c-28c0159a2e01" providerId="ADAL" clId="{D867225F-F415-4852-99FC-B610CB0AC712}" dt="2023-01-10T03:12:11.107" v="825" actId="403"/>
        <pc:sldMkLst>
          <pc:docMk/>
          <pc:sldMk cId="1894540969" sldId="357"/>
        </pc:sldMkLst>
        <pc:spChg chg="mod">
          <ac:chgData name="Zack Lewis Isriel" userId="0f02f941-67d0-4d77-ba3c-28c0159a2e01" providerId="ADAL" clId="{D867225F-F415-4852-99FC-B610CB0AC712}" dt="2023-01-10T03:11:32.795" v="817" actId="20577"/>
          <ac:spMkLst>
            <pc:docMk/>
            <pc:sldMk cId="1894540969" sldId="357"/>
            <ac:spMk id="2" creationId="{61E709B1-AAF6-936B-E585-A93F60958494}"/>
          </ac:spMkLst>
        </pc:spChg>
        <pc:spChg chg="del">
          <ac:chgData name="Zack Lewis Isriel" userId="0f02f941-67d0-4d77-ba3c-28c0159a2e01" providerId="ADAL" clId="{D867225F-F415-4852-99FC-B610CB0AC712}" dt="2023-01-10T03:11:36.376" v="818" actId="478"/>
          <ac:spMkLst>
            <pc:docMk/>
            <pc:sldMk cId="1894540969" sldId="357"/>
            <ac:spMk id="6" creationId="{D85D9421-3563-FFDF-3FE2-6D24F6B9555E}"/>
          </ac:spMkLst>
        </pc:spChg>
        <pc:graphicFrameChg chg="mod modGraphic">
          <ac:chgData name="Zack Lewis Isriel" userId="0f02f941-67d0-4d77-ba3c-28c0159a2e01" providerId="ADAL" clId="{D867225F-F415-4852-99FC-B610CB0AC712}" dt="2023-01-10T03:12:11.107" v="825" actId="403"/>
          <ac:graphicFrameMkLst>
            <pc:docMk/>
            <pc:sldMk cId="1894540969" sldId="357"/>
            <ac:graphicFrameMk id="9" creationId="{BD606995-5A88-E1A7-A2DE-2A8E6D858944}"/>
          </ac:graphicFrameMkLst>
        </pc:graphicFrameChg>
      </pc:sldChg>
      <pc:sldChg chg="modSp mod">
        <pc:chgData name="Zack Lewis Isriel" userId="0f02f941-67d0-4d77-ba3c-28c0159a2e01" providerId="ADAL" clId="{D867225F-F415-4852-99FC-B610CB0AC712}" dt="2023-01-10T03:13:25.394" v="836" actId="1582"/>
        <pc:sldMkLst>
          <pc:docMk/>
          <pc:sldMk cId="1797517593" sldId="359"/>
        </pc:sldMkLst>
        <pc:picChg chg="mod">
          <ac:chgData name="Zack Lewis Isriel" userId="0f02f941-67d0-4d77-ba3c-28c0159a2e01" providerId="ADAL" clId="{D867225F-F415-4852-99FC-B610CB0AC712}" dt="2023-01-10T03:13:21.084" v="835" actId="1582"/>
          <ac:picMkLst>
            <pc:docMk/>
            <pc:sldMk cId="1797517593" sldId="359"/>
            <ac:picMk id="6" creationId="{A5C01FF3-9F0D-B273-37EC-C0D9D8C8BAA2}"/>
          </ac:picMkLst>
        </pc:picChg>
        <pc:picChg chg="mod">
          <ac:chgData name="Zack Lewis Isriel" userId="0f02f941-67d0-4d77-ba3c-28c0159a2e01" providerId="ADAL" clId="{D867225F-F415-4852-99FC-B610CB0AC712}" dt="2023-01-10T03:13:25.394" v="836" actId="1582"/>
          <ac:picMkLst>
            <pc:docMk/>
            <pc:sldMk cId="1797517593" sldId="359"/>
            <ac:picMk id="1026" creationId="{321E669B-5D78-F76C-F253-8ADA612C48EB}"/>
          </ac:picMkLst>
        </pc:picChg>
      </pc:sldChg>
      <pc:sldChg chg="modSp mod">
        <pc:chgData name="Zack Lewis Isriel" userId="0f02f941-67d0-4d77-ba3c-28c0159a2e01" providerId="ADAL" clId="{D867225F-F415-4852-99FC-B610CB0AC712}" dt="2023-01-10T03:14:34.778" v="874" actId="20577"/>
        <pc:sldMkLst>
          <pc:docMk/>
          <pc:sldMk cId="3137924376" sldId="362"/>
        </pc:sldMkLst>
        <pc:spChg chg="mod">
          <ac:chgData name="Zack Lewis Isriel" userId="0f02f941-67d0-4d77-ba3c-28c0159a2e01" providerId="ADAL" clId="{D867225F-F415-4852-99FC-B610CB0AC712}" dt="2023-01-10T03:14:34.778" v="874" actId="20577"/>
          <ac:spMkLst>
            <pc:docMk/>
            <pc:sldMk cId="3137924376" sldId="362"/>
            <ac:spMk id="2" creationId="{61E709B1-AAF6-936B-E585-A93F60958494}"/>
          </ac:spMkLst>
        </pc:spChg>
        <pc:spChg chg="mod">
          <ac:chgData name="Zack Lewis Isriel" userId="0f02f941-67d0-4d77-ba3c-28c0159a2e01" providerId="ADAL" clId="{D867225F-F415-4852-99FC-B610CB0AC712}" dt="2023-01-10T03:13:53.787" v="845" actId="404"/>
          <ac:spMkLst>
            <pc:docMk/>
            <pc:sldMk cId="3137924376" sldId="362"/>
            <ac:spMk id="44" creationId="{85B11679-DA74-4FF4-AD56-631D74624548}"/>
          </ac:spMkLst>
        </pc:spChg>
        <pc:picChg chg="mod">
          <ac:chgData name="Zack Lewis Isriel" userId="0f02f941-67d0-4d77-ba3c-28c0159a2e01" providerId="ADAL" clId="{D867225F-F415-4852-99FC-B610CB0AC712}" dt="2023-01-10T03:14:10.696" v="849" actId="1076"/>
          <ac:picMkLst>
            <pc:docMk/>
            <pc:sldMk cId="3137924376" sldId="362"/>
            <ac:picMk id="6" creationId="{56C2EE9B-B76B-9F75-06E5-44317B47C90C}"/>
          </ac:picMkLst>
        </pc:picChg>
        <pc:picChg chg="mod">
          <ac:chgData name="Zack Lewis Isriel" userId="0f02f941-67d0-4d77-ba3c-28c0159a2e01" providerId="ADAL" clId="{D867225F-F415-4852-99FC-B610CB0AC712}" dt="2023-01-10T03:13:59.030" v="846" actId="1076"/>
          <ac:picMkLst>
            <pc:docMk/>
            <pc:sldMk cId="3137924376" sldId="362"/>
            <ac:picMk id="9" creationId="{7337D77A-BB6F-738D-412D-FBCD4144A347}"/>
          </ac:picMkLst>
        </pc:picChg>
      </pc:sldChg>
      <pc:sldChg chg="del">
        <pc:chgData name="Zack Lewis Isriel" userId="0f02f941-67d0-4d77-ba3c-28c0159a2e01" providerId="ADAL" clId="{D867225F-F415-4852-99FC-B610CB0AC712}" dt="2023-01-10T02:56:54.748" v="2" actId="2696"/>
        <pc:sldMkLst>
          <pc:docMk/>
          <pc:sldMk cId="1571645073" sldId="363"/>
        </pc:sldMkLst>
      </pc:sldChg>
      <pc:sldChg chg="addSp delSp modSp mod">
        <pc:chgData name="Zack Lewis Isriel" userId="0f02f941-67d0-4d77-ba3c-28c0159a2e01" providerId="ADAL" clId="{D867225F-F415-4852-99FC-B610CB0AC712}" dt="2023-01-10T03:00:41.448" v="42" actId="1037"/>
        <pc:sldMkLst>
          <pc:docMk/>
          <pc:sldMk cId="3883582107" sldId="364"/>
        </pc:sldMkLst>
        <pc:spChg chg="mod">
          <ac:chgData name="Zack Lewis Isriel" userId="0f02f941-67d0-4d77-ba3c-28c0159a2e01" providerId="ADAL" clId="{D867225F-F415-4852-99FC-B610CB0AC712}" dt="2023-01-10T02:59:16.712" v="17" actId="20577"/>
          <ac:spMkLst>
            <pc:docMk/>
            <pc:sldMk cId="3883582107" sldId="364"/>
            <ac:spMk id="2" creationId="{61E709B1-AAF6-936B-E585-A93F60958494}"/>
          </ac:spMkLst>
        </pc:spChg>
        <pc:spChg chg="add del mod">
          <ac:chgData name="Zack Lewis Isriel" userId="0f02f941-67d0-4d77-ba3c-28c0159a2e01" providerId="ADAL" clId="{D867225F-F415-4852-99FC-B610CB0AC712}" dt="2023-01-10T03:00:04.363" v="23" actId="478"/>
          <ac:spMkLst>
            <pc:docMk/>
            <pc:sldMk cId="3883582107" sldId="364"/>
            <ac:spMk id="10" creationId="{D69BA97C-CCD6-FD72-1074-A971AA92CE0B}"/>
          </ac:spMkLst>
        </pc:spChg>
        <pc:spChg chg="del mod">
          <ac:chgData name="Zack Lewis Isriel" userId="0f02f941-67d0-4d77-ba3c-28c0159a2e01" providerId="ADAL" clId="{D867225F-F415-4852-99FC-B610CB0AC712}" dt="2023-01-10T03:00:01.862" v="22" actId="478"/>
          <ac:spMkLst>
            <pc:docMk/>
            <pc:sldMk cId="3883582107" sldId="364"/>
            <ac:spMk id="44" creationId="{85B11679-DA74-4FF4-AD56-631D74624548}"/>
          </ac:spMkLst>
        </pc:spChg>
        <pc:picChg chg="add mod">
          <ac:chgData name="Zack Lewis Isriel" userId="0f02f941-67d0-4d77-ba3c-28c0159a2e01" providerId="ADAL" clId="{D867225F-F415-4852-99FC-B610CB0AC712}" dt="2023-01-10T03:00:41.448" v="42" actId="1037"/>
          <ac:picMkLst>
            <pc:docMk/>
            <pc:sldMk cId="3883582107" sldId="364"/>
            <ac:picMk id="4" creationId="{CB8D0F96-0C3E-E5D6-F1B7-2788AEA7AD21}"/>
          </ac:picMkLst>
        </pc:picChg>
        <pc:picChg chg="add mod">
          <ac:chgData name="Zack Lewis Isriel" userId="0f02f941-67d0-4d77-ba3c-28c0159a2e01" providerId="ADAL" clId="{D867225F-F415-4852-99FC-B610CB0AC712}" dt="2023-01-10T03:00:41.448" v="42" actId="1037"/>
          <ac:picMkLst>
            <pc:docMk/>
            <pc:sldMk cId="3883582107" sldId="364"/>
            <ac:picMk id="6" creationId="{90E01725-EF0E-BBBD-E65C-486B58EBE99C}"/>
          </ac:picMkLst>
        </pc:picChg>
      </pc:sldChg>
      <pc:sldChg chg="addSp modSp del">
        <pc:chgData name="Zack Lewis Isriel" userId="0f02f941-67d0-4d77-ba3c-28c0159a2e01" providerId="ADAL" clId="{D867225F-F415-4852-99FC-B610CB0AC712}" dt="2023-01-10T03:22:07.404" v="953" actId="2696"/>
        <pc:sldMkLst>
          <pc:docMk/>
          <pc:sldMk cId="1897916783" sldId="367"/>
        </pc:sldMkLst>
        <pc:picChg chg="add mod">
          <ac:chgData name="Zack Lewis Isriel" userId="0f02f941-67d0-4d77-ba3c-28c0159a2e01" providerId="ADAL" clId="{D867225F-F415-4852-99FC-B610CB0AC712}" dt="2023-01-10T03:21:29.990" v="950"/>
          <ac:picMkLst>
            <pc:docMk/>
            <pc:sldMk cId="1897916783" sldId="367"/>
            <ac:picMk id="4" creationId="{2FF6FAB5-DEDE-D753-DE05-C61D2E0A8B30}"/>
          </ac:picMkLst>
        </pc:picChg>
      </pc:sldChg>
      <pc:sldChg chg="addSp delSp modSp mod">
        <pc:chgData name="Zack Lewis Isriel" userId="0f02f941-67d0-4d77-ba3c-28c0159a2e01" providerId="ADAL" clId="{D867225F-F415-4852-99FC-B610CB0AC712}" dt="2023-01-10T03:16:30.642" v="948" actId="2062"/>
        <pc:sldMkLst>
          <pc:docMk/>
          <pc:sldMk cId="2374561941" sldId="392"/>
        </pc:sldMkLst>
        <pc:spChg chg="add del mod">
          <ac:chgData name="Zack Lewis Isriel" userId="0f02f941-67d0-4d77-ba3c-28c0159a2e01" providerId="ADAL" clId="{D867225F-F415-4852-99FC-B610CB0AC712}" dt="2023-01-10T03:01:24.588" v="45" actId="478"/>
          <ac:spMkLst>
            <pc:docMk/>
            <pc:sldMk cId="2374561941" sldId="392"/>
            <ac:spMk id="6" creationId="{472CE36D-0E86-E56C-F079-393F753A8D5B}"/>
          </ac:spMkLst>
        </pc:spChg>
        <pc:spChg chg="del">
          <ac:chgData name="Zack Lewis Isriel" userId="0f02f941-67d0-4d77-ba3c-28c0159a2e01" providerId="ADAL" clId="{D867225F-F415-4852-99FC-B610CB0AC712}" dt="2023-01-10T03:01:22.503" v="44" actId="478"/>
          <ac:spMkLst>
            <pc:docMk/>
            <pc:sldMk cId="2374561941" sldId="392"/>
            <ac:spMk id="44" creationId="{85B11679-DA74-4FF4-AD56-631D74624548}"/>
          </ac:spMkLst>
        </pc:spChg>
        <pc:graphicFrameChg chg="add mod modGraphic">
          <ac:chgData name="Zack Lewis Isriel" userId="0f02f941-67d0-4d77-ba3c-28c0159a2e01" providerId="ADAL" clId="{D867225F-F415-4852-99FC-B610CB0AC712}" dt="2023-01-10T03:16:30.642" v="948" actId="2062"/>
          <ac:graphicFrameMkLst>
            <pc:docMk/>
            <pc:sldMk cId="2374561941" sldId="392"/>
            <ac:graphicFrameMk id="9" creationId="{C714C6C4-54AC-6074-9C04-2E115CE5F6E3}"/>
          </ac:graphicFrameMkLst>
        </pc:graphicFrameChg>
      </pc:sldChg>
      <pc:sldChg chg="addSp delSp modSp add mod modShow">
        <pc:chgData name="Zack Lewis Isriel" userId="0f02f941-67d0-4d77-ba3c-28c0159a2e01" providerId="ADAL" clId="{D867225F-F415-4852-99FC-B610CB0AC712}" dt="2023-01-10T03:27:37.237" v="1845" actId="20577"/>
        <pc:sldMkLst>
          <pc:docMk/>
          <pc:sldMk cId="1388550966" sldId="393"/>
        </pc:sldMkLst>
        <pc:spChg chg="mod">
          <ac:chgData name="Zack Lewis Isriel" userId="0f02f941-67d0-4d77-ba3c-28c0159a2e01" providerId="ADAL" clId="{D867225F-F415-4852-99FC-B610CB0AC712}" dt="2023-01-10T03:22:18.760" v="988" actId="20577"/>
          <ac:spMkLst>
            <pc:docMk/>
            <pc:sldMk cId="1388550966" sldId="393"/>
            <ac:spMk id="2" creationId="{61E709B1-AAF6-936B-E585-A93F60958494}"/>
          </ac:spMkLst>
        </pc:spChg>
        <pc:spChg chg="mod">
          <ac:chgData name="Zack Lewis Isriel" userId="0f02f941-67d0-4d77-ba3c-28c0159a2e01" providerId="ADAL" clId="{D867225F-F415-4852-99FC-B610CB0AC712}" dt="2023-01-10T03:27:37.237" v="1845" actId="20577"/>
          <ac:spMkLst>
            <pc:docMk/>
            <pc:sldMk cId="1388550966" sldId="393"/>
            <ac:spMk id="6" creationId="{CA9924AA-779B-B6FD-E574-0DF151ACE2BE}"/>
          </ac:spMkLst>
        </pc:spChg>
        <pc:spChg chg="add del mod">
          <ac:chgData name="Zack Lewis Isriel" userId="0f02f941-67d0-4d77-ba3c-28c0159a2e01" providerId="ADAL" clId="{D867225F-F415-4852-99FC-B610CB0AC712}" dt="2023-01-10T03:22:25.536" v="990" actId="478"/>
          <ac:spMkLst>
            <pc:docMk/>
            <pc:sldMk cId="1388550966" sldId="393"/>
            <ac:spMk id="9" creationId="{E8D8F8FD-177C-68AB-8236-183DD3E85A82}"/>
          </ac:spMkLst>
        </pc:spChg>
        <pc:spChg chg="del">
          <ac:chgData name="Zack Lewis Isriel" userId="0f02f941-67d0-4d77-ba3c-28c0159a2e01" providerId="ADAL" clId="{D867225F-F415-4852-99FC-B610CB0AC712}" dt="2023-01-10T03:22:21.691" v="989" actId="478"/>
          <ac:spMkLst>
            <pc:docMk/>
            <pc:sldMk cId="1388550966" sldId="393"/>
            <ac:spMk id="22" creationId="{BB6E23BC-3D7B-BF82-9F03-1F3FBFA54A73}"/>
          </ac:spMkLst>
        </pc:spChg>
      </pc:sldChg>
      <pc:sldChg chg="del">
        <pc:chgData name="Zack Lewis Isriel" userId="0f02f941-67d0-4d77-ba3c-28c0159a2e01" providerId="ADAL" clId="{D867225F-F415-4852-99FC-B610CB0AC712}" dt="2023-01-10T03:01:10.158" v="43" actId="2696"/>
        <pc:sldMkLst>
          <pc:docMk/>
          <pc:sldMk cId="1927125815" sldId="393"/>
        </pc:sldMkLst>
      </pc:sldChg>
    </pc:docChg>
  </pc:docChgLst>
  <pc:docChgLst>
    <pc:chgData name="Peyton Breland" userId="e6781b63-50ef-4623-aa8c-ed7a3a56fe2d" providerId="ADAL" clId="{2014A622-4755-42C2-BCAE-31335AC831B7}"/>
    <pc:docChg chg="modSld sldOrd">
      <pc:chgData name="Peyton Breland" userId="e6781b63-50ef-4623-aa8c-ed7a3a56fe2d" providerId="ADAL" clId="{2014A622-4755-42C2-BCAE-31335AC831B7}" dt="2022-10-10T15:50:37.628" v="1"/>
      <pc:docMkLst>
        <pc:docMk/>
      </pc:docMkLst>
      <pc:sldChg chg="ord">
        <pc:chgData name="Peyton Breland" userId="e6781b63-50ef-4623-aa8c-ed7a3a56fe2d" providerId="ADAL" clId="{2014A622-4755-42C2-BCAE-31335AC831B7}" dt="2022-10-10T15:50:37.628" v="1"/>
        <pc:sldMkLst>
          <pc:docMk/>
          <pc:sldMk cId="1557134492" sldId="291"/>
        </pc:sldMkLst>
      </pc:sldChg>
    </pc:docChg>
  </pc:docChgLst>
  <pc:docChgLst>
    <pc:chgData name="Zack Lewis Isriel" userId="0f02f941-67d0-4d77-ba3c-28c0159a2e01" providerId="ADAL" clId="{1AFF26C7-12C8-4AA7-94DA-EF63167F5824}"/>
    <pc:docChg chg="undo custSel addSld delSld modSld sldOrd">
      <pc:chgData name="Zack Lewis Isriel" userId="0f02f941-67d0-4d77-ba3c-28c0159a2e01" providerId="ADAL" clId="{1AFF26C7-12C8-4AA7-94DA-EF63167F5824}" dt="2023-02-21T05:27:33.108" v="2398" actId="14429"/>
      <pc:docMkLst>
        <pc:docMk/>
      </pc:docMkLst>
      <pc:sldChg chg="addSp modSp mod">
        <pc:chgData name="Zack Lewis Isriel" userId="0f02f941-67d0-4d77-ba3c-28c0159a2e01" providerId="ADAL" clId="{1AFF26C7-12C8-4AA7-94DA-EF63167F5824}" dt="2023-02-16T22:29:55.781" v="364" actId="207"/>
        <pc:sldMkLst>
          <pc:docMk/>
          <pc:sldMk cId="1068317239" sldId="256"/>
        </pc:sldMkLst>
        <pc:spChg chg="mod">
          <ac:chgData name="Zack Lewis Isriel" userId="0f02f941-67d0-4d77-ba3c-28c0159a2e01" providerId="ADAL" clId="{1AFF26C7-12C8-4AA7-94DA-EF63167F5824}" dt="2023-02-16T22:29:55.781" v="364" actId="207"/>
          <ac:spMkLst>
            <pc:docMk/>
            <pc:sldMk cId="1068317239" sldId="256"/>
            <ac:spMk id="2" creationId="{3F0AD4D2-BD0F-A872-047C-3D9D6CE1DA0E}"/>
          </ac:spMkLst>
        </pc:spChg>
        <pc:spChg chg="mod">
          <ac:chgData name="Zack Lewis Isriel" userId="0f02f941-67d0-4d77-ba3c-28c0159a2e01" providerId="ADAL" clId="{1AFF26C7-12C8-4AA7-94DA-EF63167F5824}" dt="2023-02-16T22:23:04.670" v="338" actId="207"/>
          <ac:spMkLst>
            <pc:docMk/>
            <pc:sldMk cId="1068317239" sldId="256"/>
            <ac:spMk id="4" creationId="{7E6DF6E1-1040-BC89-0AB6-4E4563DE595E}"/>
          </ac:spMkLst>
        </pc:spChg>
        <pc:cxnChg chg="add mod">
          <ac:chgData name="Zack Lewis Isriel" userId="0f02f941-67d0-4d77-ba3c-28c0159a2e01" providerId="ADAL" clId="{1AFF26C7-12C8-4AA7-94DA-EF63167F5824}" dt="2023-02-16T22:23:34.360" v="339"/>
          <ac:cxnSpMkLst>
            <pc:docMk/>
            <pc:sldMk cId="1068317239" sldId="256"/>
            <ac:cxnSpMk id="5" creationId="{B77A75C0-215E-8522-CDD3-A9156877DAF9}"/>
          </ac:cxnSpMkLst>
        </pc:cxnChg>
      </pc:sldChg>
      <pc:sldChg chg="modTransition">
        <pc:chgData name="Zack Lewis Isriel" userId="0f02f941-67d0-4d77-ba3c-28c0159a2e01" providerId="ADAL" clId="{1AFF26C7-12C8-4AA7-94DA-EF63167F5824}" dt="2023-02-21T05:12:35.436" v="2306"/>
        <pc:sldMkLst>
          <pc:docMk/>
          <pc:sldMk cId="1557134492" sldId="291"/>
        </pc:sldMkLst>
      </pc:sldChg>
      <pc:sldChg chg="modSp mod modTransition">
        <pc:chgData name="Zack Lewis Isriel" userId="0f02f941-67d0-4d77-ba3c-28c0159a2e01" providerId="ADAL" clId="{1AFF26C7-12C8-4AA7-94DA-EF63167F5824}" dt="2023-02-21T05:12:36.837" v="2307"/>
        <pc:sldMkLst>
          <pc:docMk/>
          <pc:sldMk cId="4199972958" sldId="292"/>
        </pc:sldMkLst>
        <pc:spChg chg="mod">
          <ac:chgData name="Zack Lewis Isriel" userId="0f02f941-67d0-4d77-ba3c-28c0159a2e01" providerId="ADAL" clId="{1AFF26C7-12C8-4AA7-94DA-EF63167F5824}" dt="2023-02-16T22:05:36.045" v="239" actId="20577"/>
          <ac:spMkLst>
            <pc:docMk/>
            <pc:sldMk cId="4199972958" sldId="292"/>
            <ac:spMk id="2" creationId="{61E709B1-AAF6-936B-E585-A93F60958494}"/>
          </ac:spMkLst>
        </pc:spChg>
      </pc:sldChg>
      <pc:sldChg chg="modSp mod modTransition">
        <pc:chgData name="Zack Lewis Isriel" userId="0f02f941-67d0-4d77-ba3c-28c0159a2e01" providerId="ADAL" clId="{1AFF26C7-12C8-4AA7-94DA-EF63167F5824}" dt="2023-02-21T05:12:29.952" v="2304"/>
        <pc:sldMkLst>
          <pc:docMk/>
          <pc:sldMk cId="1456696548" sldId="295"/>
        </pc:sldMkLst>
        <pc:spChg chg="mod">
          <ac:chgData name="Zack Lewis Isriel" userId="0f02f941-67d0-4d77-ba3c-28c0159a2e01" providerId="ADAL" clId="{1AFF26C7-12C8-4AA7-94DA-EF63167F5824}" dt="2023-02-16T22:38:02.994" v="441" actId="14100"/>
          <ac:spMkLst>
            <pc:docMk/>
            <pc:sldMk cId="1456696548" sldId="295"/>
            <ac:spMk id="113" creationId="{C6C98EF1-EA0B-1FA2-6FA8-35B3476BBBB1}"/>
          </ac:spMkLst>
        </pc:spChg>
        <pc:spChg chg="mod">
          <ac:chgData name="Zack Lewis Isriel" userId="0f02f941-67d0-4d77-ba3c-28c0159a2e01" providerId="ADAL" clId="{1AFF26C7-12C8-4AA7-94DA-EF63167F5824}" dt="2023-02-16T22:36:58.403" v="435" actId="404"/>
          <ac:spMkLst>
            <pc:docMk/>
            <pc:sldMk cId="1456696548" sldId="295"/>
            <ac:spMk id="139" creationId="{64CFE0F7-484F-A951-A442-FE436DB8ACE0}"/>
          </ac:spMkLst>
        </pc:spChg>
        <pc:spChg chg="mod">
          <ac:chgData name="Zack Lewis Isriel" userId="0f02f941-67d0-4d77-ba3c-28c0159a2e01" providerId="ADAL" clId="{1AFF26C7-12C8-4AA7-94DA-EF63167F5824}" dt="2023-02-16T22:36:20.148" v="402" actId="5793"/>
          <ac:spMkLst>
            <pc:docMk/>
            <pc:sldMk cId="1456696548" sldId="295"/>
            <ac:spMk id="140" creationId="{7FE7622C-2FBF-0042-0356-AA7F87049E69}"/>
          </ac:spMkLst>
        </pc:spChg>
        <pc:spChg chg="mod">
          <ac:chgData name="Zack Lewis Isriel" userId="0f02f941-67d0-4d77-ba3c-28c0159a2e01" providerId="ADAL" clId="{1AFF26C7-12C8-4AA7-94DA-EF63167F5824}" dt="2023-02-16T22:38:49.956" v="471" actId="1076"/>
          <ac:spMkLst>
            <pc:docMk/>
            <pc:sldMk cId="1456696548" sldId="295"/>
            <ac:spMk id="141" creationId="{AC2CCE4E-B717-3711-D708-589233406CA6}"/>
          </ac:spMkLst>
        </pc:spChg>
        <pc:spChg chg="mod">
          <ac:chgData name="Zack Lewis Isriel" userId="0f02f941-67d0-4d77-ba3c-28c0159a2e01" providerId="ADAL" clId="{1AFF26C7-12C8-4AA7-94DA-EF63167F5824}" dt="2023-02-16T22:39:14.936" v="496" actId="404"/>
          <ac:spMkLst>
            <pc:docMk/>
            <pc:sldMk cId="1456696548" sldId="295"/>
            <ac:spMk id="143" creationId="{0796D178-05C5-82AF-F3FE-08A4CA2E9236}"/>
          </ac:spMkLst>
        </pc:spChg>
        <pc:picChg chg="mod">
          <ac:chgData name="Zack Lewis Isriel" userId="0f02f941-67d0-4d77-ba3c-28c0159a2e01" providerId="ADAL" clId="{1AFF26C7-12C8-4AA7-94DA-EF63167F5824}" dt="2023-02-16T22:37:55.432" v="440" actId="14100"/>
          <ac:picMkLst>
            <pc:docMk/>
            <pc:sldMk cId="1456696548" sldId="295"/>
            <ac:picMk id="3" creationId="{CF7953B0-6B82-EB45-B91D-FCFBD5206D13}"/>
          </ac:picMkLst>
        </pc:picChg>
        <pc:picChg chg="mod">
          <ac:chgData name="Zack Lewis Isriel" userId="0f02f941-67d0-4d77-ba3c-28c0159a2e01" providerId="ADAL" clId="{1AFF26C7-12C8-4AA7-94DA-EF63167F5824}" dt="2023-02-16T22:37:48.306" v="439" actId="14100"/>
          <ac:picMkLst>
            <pc:docMk/>
            <pc:sldMk cId="1456696548" sldId="295"/>
            <ac:picMk id="6" creationId="{FBCA54A3-8BD7-46CD-5C05-5A2BF7BCB514}"/>
          </ac:picMkLst>
        </pc:picChg>
        <pc:picChg chg="mod">
          <ac:chgData name="Zack Lewis Isriel" userId="0f02f941-67d0-4d77-ba3c-28c0159a2e01" providerId="ADAL" clId="{1AFF26C7-12C8-4AA7-94DA-EF63167F5824}" dt="2023-02-16T22:33:48.028" v="371" actId="14100"/>
          <ac:picMkLst>
            <pc:docMk/>
            <pc:sldMk cId="1456696548" sldId="295"/>
            <ac:picMk id="7" creationId="{8E24B675-CC5B-1C7B-460C-4DAAA821AE4B}"/>
          </ac:picMkLst>
        </pc:picChg>
        <pc:picChg chg="mod">
          <ac:chgData name="Zack Lewis Isriel" userId="0f02f941-67d0-4d77-ba3c-28c0159a2e01" providerId="ADAL" clId="{1AFF26C7-12C8-4AA7-94DA-EF63167F5824}" dt="2023-02-16T22:37:38.235" v="437" actId="14100"/>
          <ac:picMkLst>
            <pc:docMk/>
            <pc:sldMk cId="1456696548" sldId="295"/>
            <ac:picMk id="9" creationId="{A6D0EEBC-9B07-5BB3-B17C-D541906332F6}"/>
          </ac:picMkLst>
        </pc:picChg>
      </pc:sldChg>
      <pc:sldChg chg="modSp mod modTransition">
        <pc:chgData name="Zack Lewis Isriel" userId="0f02f941-67d0-4d77-ba3c-28c0159a2e01" providerId="ADAL" clId="{1AFF26C7-12C8-4AA7-94DA-EF63167F5824}" dt="2023-02-21T05:12:33.316" v="2305"/>
        <pc:sldMkLst>
          <pc:docMk/>
          <pc:sldMk cId="122901741" sldId="316"/>
        </pc:sldMkLst>
        <pc:spChg chg="mod">
          <ac:chgData name="Zack Lewis Isriel" userId="0f02f941-67d0-4d77-ba3c-28c0159a2e01" providerId="ADAL" clId="{1AFF26C7-12C8-4AA7-94DA-EF63167F5824}" dt="2023-02-16T22:05:58.973" v="262" actId="404"/>
          <ac:spMkLst>
            <pc:docMk/>
            <pc:sldMk cId="122901741" sldId="316"/>
            <ac:spMk id="4" creationId="{51F75CB8-9EE7-DD15-CFBF-76799C2B9F79}"/>
          </ac:spMkLst>
        </pc:spChg>
        <pc:cxnChg chg="mod">
          <ac:chgData name="Zack Lewis Isriel" userId="0f02f941-67d0-4d77-ba3c-28c0159a2e01" providerId="ADAL" clId="{1AFF26C7-12C8-4AA7-94DA-EF63167F5824}" dt="2023-02-16T22:20:13.644" v="327" actId="208"/>
          <ac:cxnSpMkLst>
            <pc:docMk/>
            <pc:sldMk cId="122901741" sldId="316"/>
            <ac:cxnSpMk id="5" creationId="{31498C7D-16DD-DB7F-4AD9-71DFD8A5FD09}"/>
          </ac:cxnSpMkLst>
        </pc:cxnChg>
      </pc:sldChg>
      <pc:sldChg chg="addSp delSp modSp mod modTransition">
        <pc:chgData name="Zack Lewis Isriel" userId="0f02f941-67d0-4d77-ba3c-28c0159a2e01" providerId="ADAL" clId="{1AFF26C7-12C8-4AA7-94DA-EF63167F5824}" dt="2023-02-21T05:27:33.108" v="2398" actId="14429"/>
        <pc:sldMkLst>
          <pc:docMk/>
          <pc:sldMk cId="2701967808" sldId="346"/>
        </pc:sldMkLst>
        <pc:spChg chg="add mod ord">
          <ac:chgData name="Zack Lewis Isriel" userId="0f02f941-67d0-4d77-ba3c-28c0159a2e01" providerId="ADAL" clId="{1AFF26C7-12C8-4AA7-94DA-EF63167F5824}" dt="2023-02-21T05:27:31.309" v="2397" actId="208"/>
          <ac:spMkLst>
            <pc:docMk/>
            <pc:sldMk cId="2701967808" sldId="346"/>
            <ac:spMk id="6" creationId="{A8E23FF3-6463-5BAE-B10F-99028BC0C693}"/>
          </ac:spMkLst>
        </pc:spChg>
        <pc:grpChg chg="del">
          <ac:chgData name="Zack Lewis Isriel" userId="0f02f941-67d0-4d77-ba3c-28c0159a2e01" providerId="ADAL" clId="{1AFF26C7-12C8-4AA7-94DA-EF63167F5824}" dt="2023-02-21T05:25:18.747" v="2353" actId="478"/>
          <ac:grpSpMkLst>
            <pc:docMk/>
            <pc:sldMk cId="2701967808" sldId="346"/>
            <ac:grpSpMk id="74" creationId="{1B4BDE7A-BAA7-1906-1A91-F100EF9BE816}"/>
          </ac:grpSpMkLst>
        </pc:grpChg>
        <pc:picChg chg="add mod modVis">
          <ac:chgData name="Zack Lewis Isriel" userId="0f02f941-67d0-4d77-ba3c-28c0159a2e01" providerId="ADAL" clId="{1AFF26C7-12C8-4AA7-94DA-EF63167F5824}" dt="2023-02-21T05:27:33.108" v="2398" actId="14429"/>
          <ac:picMkLst>
            <pc:docMk/>
            <pc:sldMk cId="2701967808" sldId="346"/>
            <ac:picMk id="5" creationId="{FD8CD01C-BF61-BA51-4BB9-AEED0F52A8AA}"/>
          </ac:picMkLst>
        </pc:picChg>
        <pc:picChg chg="del topLvl">
          <ac:chgData name="Zack Lewis Isriel" userId="0f02f941-67d0-4d77-ba3c-28c0159a2e01" providerId="ADAL" clId="{1AFF26C7-12C8-4AA7-94DA-EF63167F5824}" dt="2023-02-21T05:25:18.747" v="2353" actId="478"/>
          <ac:picMkLst>
            <pc:docMk/>
            <pc:sldMk cId="2701967808" sldId="346"/>
            <ac:picMk id="75" creationId="{0DED846B-43A6-EA19-2D20-E158AA44F8A1}"/>
          </ac:picMkLst>
        </pc:picChg>
        <pc:picChg chg="topLvl">
          <ac:chgData name="Zack Lewis Isriel" userId="0f02f941-67d0-4d77-ba3c-28c0159a2e01" providerId="ADAL" clId="{1AFF26C7-12C8-4AA7-94DA-EF63167F5824}" dt="2023-02-21T05:25:18.747" v="2353" actId="478"/>
          <ac:picMkLst>
            <pc:docMk/>
            <pc:sldMk cId="2701967808" sldId="346"/>
            <ac:picMk id="76" creationId="{531205B7-083B-E8EB-0E07-6873A33E6680}"/>
          </ac:picMkLst>
        </pc:picChg>
        <pc:cxnChg chg="del mod">
          <ac:chgData name="Zack Lewis Isriel" userId="0f02f941-67d0-4d77-ba3c-28c0159a2e01" providerId="ADAL" clId="{1AFF26C7-12C8-4AA7-94DA-EF63167F5824}" dt="2023-02-21T05:10:57.385" v="2302" actId="478"/>
          <ac:cxnSpMkLst>
            <pc:docMk/>
            <pc:sldMk cId="2701967808" sldId="346"/>
            <ac:cxnSpMk id="68" creationId="{92EB1088-F48F-96DE-A3B1-A136F49E5D0B}"/>
          </ac:cxnSpMkLst>
        </pc:cxnChg>
      </pc:sldChg>
      <pc:sldChg chg="del">
        <pc:chgData name="Zack Lewis Isriel" userId="0f02f941-67d0-4d77-ba3c-28c0159a2e01" providerId="ADAL" clId="{1AFF26C7-12C8-4AA7-94DA-EF63167F5824}" dt="2023-02-16T22:01:30.327" v="154" actId="47"/>
        <pc:sldMkLst>
          <pc:docMk/>
          <pc:sldMk cId="1807229454" sldId="361"/>
        </pc:sldMkLst>
      </pc:sldChg>
      <pc:sldChg chg="addSp delSp modSp mod modTransition">
        <pc:chgData name="Zack Lewis Isriel" userId="0f02f941-67d0-4d77-ba3c-28c0159a2e01" providerId="ADAL" clId="{1AFF26C7-12C8-4AA7-94DA-EF63167F5824}" dt="2023-02-21T05:12:46.094" v="2310"/>
        <pc:sldMkLst>
          <pc:docMk/>
          <pc:sldMk cId="4152425271" sldId="394"/>
        </pc:sldMkLst>
        <pc:spChg chg="mod">
          <ac:chgData name="Zack Lewis Isriel" userId="0f02f941-67d0-4d77-ba3c-28c0159a2e01" providerId="ADAL" clId="{1AFF26C7-12C8-4AA7-94DA-EF63167F5824}" dt="2023-02-16T22:00:46.672" v="152" actId="20577"/>
          <ac:spMkLst>
            <pc:docMk/>
            <pc:sldMk cId="4152425271" sldId="394"/>
            <ac:spMk id="4" creationId="{51F75CB8-9EE7-DD15-CFBF-76799C2B9F79}"/>
          </ac:spMkLst>
        </pc:spChg>
        <pc:cxnChg chg="add mod">
          <ac:chgData name="Zack Lewis Isriel" userId="0f02f941-67d0-4d77-ba3c-28c0159a2e01" providerId="ADAL" clId="{1AFF26C7-12C8-4AA7-94DA-EF63167F5824}" dt="2023-02-16T22:20:30.042" v="329"/>
          <ac:cxnSpMkLst>
            <pc:docMk/>
            <pc:sldMk cId="4152425271" sldId="394"/>
            <ac:cxnSpMk id="2" creationId="{ABC973CD-AFB0-A2E1-23D9-941A695CAEAE}"/>
          </ac:cxnSpMkLst>
        </pc:cxnChg>
        <pc:cxnChg chg="del">
          <ac:chgData name="Zack Lewis Isriel" userId="0f02f941-67d0-4d77-ba3c-28c0159a2e01" providerId="ADAL" clId="{1AFF26C7-12C8-4AA7-94DA-EF63167F5824}" dt="2023-02-16T22:20:29.790" v="328" actId="478"/>
          <ac:cxnSpMkLst>
            <pc:docMk/>
            <pc:sldMk cId="4152425271" sldId="394"/>
            <ac:cxnSpMk id="11" creationId="{55E8A082-69EA-6812-B16F-C3B164FE84E2}"/>
          </ac:cxnSpMkLst>
        </pc:cxnChg>
      </pc:sldChg>
      <pc:sldChg chg="modTransition">
        <pc:chgData name="Zack Lewis Isriel" userId="0f02f941-67d0-4d77-ba3c-28c0159a2e01" providerId="ADAL" clId="{1AFF26C7-12C8-4AA7-94DA-EF63167F5824}" dt="2023-02-21T05:12:44.054" v="2309"/>
        <pc:sldMkLst>
          <pc:docMk/>
          <pc:sldMk cId="1263481632" sldId="395"/>
        </pc:sldMkLst>
      </pc:sldChg>
      <pc:sldChg chg="addSp delSp modSp mod modTransition">
        <pc:chgData name="Zack Lewis Isriel" userId="0f02f941-67d0-4d77-ba3c-28c0159a2e01" providerId="ADAL" clId="{1AFF26C7-12C8-4AA7-94DA-EF63167F5824}" dt="2023-02-21T05:13:43.514" v="2318"/>
        <pc:sldMkLst>
          <pc:docMk/>
          <pc:sldMk cId="3113950536" sldId="397"/>
        </pc:sldMkLst>
        <pc:spChg chg="mod">
          <ac:chgData name="Zack Lewis Isriel" userId="0f02f941-67d0-4d77-ba3c-28c0159a2e01" providerId="ADAL" clId="{1AFF26C7-12C8-4AA7-94DA-EF63167F5824}" dt="2023-02-16T21:59:23.249" v="127" actId="20577"/>
          <ac:spMkLst>
            <pc:docMk/>
            <pc:sldMk cId="3113950536" sldId="397"/>
            <ac:spMk id="4" creationId="{51F75CB8-9EE7-DD15-CFBF-76799C2B9F79}"/>
          </ac:spMkLst>
        </pc:spChg>
        <pc:cxnChg chg="add mod">
          <ac:chgData name="Zack Lewis Isriel" userId="0f02f941-67d0-4d77-ba3c-28c0159a2e01" providerId="ADAL" clId="{1AFF26C7-12C8-4AA7-94DA-EF63167F5824}" dt="2023-02-16T22:20:46.011" v="335"/>
          <ac:cxnSpMkLst>
            <pc:docMk/>
            <pc:sldMk cId="3113950536" sldId="397"/>
            <ac:cxnSpMk id="2" creationId="{E010A822-503F-5857-D0D8-08BDC6606BDC}"/>
          </ac:cxnSpMkLst>
        </pc:cxnChg>
        <pc:cxnChg chg="del">
          <ac:chgData name="Zack Lewis Isriel" userId="0f02f941-67d0-4d77-ba3c-28c0159a2e01" providerId="ADAL" clId="{1AFF26C7-12C8-4AA7-94DA-EF63167F5824}" dt="2023-02-16T22:20:45.718" v="334" actId="478"/>
          <ac:cxnSpMkLst>
            <pc:docMk/>
            <pc:sldMk cId="3113950536" sldId="397"/>
            <ac:cxnSpMk id="5" creationId="{31498C7D-16DD-DB7F-4AD9-71DFD8A5FD09}"/>
          </ac:cxnSpMkLst>
        </pc:cxnChg>
      </pc:sldChg>
      <pc:sldChg chg="del">
        <pc:chgData name="Zack Lewis Isriel" userId="0f02f941-67d0-4d77-ba3c-28c0159a2e01" providerId="ADAL" clId="{1AFF26C7-12C8-4AA7-94DA-EF63167F5824}" dt="2023-02-16T22:01:30.327" v="154" actId="47"/>
        <pc:sldMkLst>
          <pc:docMk/>
          <pc:sldMk cId="4277115670" sldId="400"/>
        </pc:sldMkLst>
      </pc:sldChg>
      <pc:sldChg chg="ord">
        <pc:chgData name="Zack Lewis Isriel" userId="0f02f941-67d0-4d77-ba3c-28c0159a2e01" providerId="ADAL" clId="{1AFF26C7-12C8-4AA7-94DA-EF63167F5824}" dt="2023-02-16T22:31:26.623" v="366"/>
        <pc:sldMkLst>
          <pc:docMk/>
          <pc:sldMk cId="4043506130" sldId="402"/>
        </pc:sldMkLst>
      </pc:sldChg>
      <pc:sldChg chg="modTransition">
        <pc:chgData name="Zack Lewis Isriel" userId="0f02f941-67d0-4d77-ba3c-28c0159a2e01" providerId="ADAL" clId="{1AFF26C7-12C8-4AA7-94DA-EF63167F5824}" dt="2023-02-21T05:13:45.606" v="2319"/>
        <pc:sldMkLst>
          <pc:docMk/>
          <pc:sldMk cId="2021485765" sldId="403"/>
        </pc:sldMkLst>
      </pc:sldChg>
      <pc:sldChg chg="modTransition">
        <pc:chgData name="Zack Lewis Isriel" userId="0f02f941-67d0-4d77-ba3c-28c0159a2e01" providerId="ADAL" clId="{1AFF26C7-12C8-4AA7-94DA-EF63167F5824}" dt="2023-02-21T04:10:40.730" v="1281"/>
        <pc:sldMkLst>
          <pc:docMk/>
          <pc:sldMk cId="524837224" sldId="404"/>
        </pc:sldMkLst>
      </pc:sldChg>
      <pc:sldChg chg="del">
        <pc:chgData name="Zack Lewis Isriel" userId="0f02f941-67d0-4d77-ba3c-28c0159a2e01" providerId="ADAL" clId="{1AFF26C7-12C8-4AA7-94DA-EF63167F5824}" dt="2023-02-16T21:57:28.109" v="6" actId="47"/>
        <pc:sldMkLst>
          <pc:docMk/>
          <pc:sldMk cId="1984343622" sldId="406"/>
        </pc:sldMkLst>
      </pc:sldChg>
      <pc:sldChg chg="addSp modSp mod modTransition">
        <pc:chgData name="Zack Lewis Isriel" userId="0f02f941-67d0-4d77-ba3c-28c0159a2e01" providerId="ADAL" clId="{1AFF26C7-12C8-4AA7-94DA-EF63167F5824}" dt="2023-02-21T05:22:34.986" v="2349"/>
        <pc:sldMkLst>
          <pc:docMk/>
          <pc:sldMk cId="3447332183" sldId="407"/>
        </pc:sldMkLst>
        <pc:spChg chg="add mod">
          <ac:chgData name="Zack Lewis Isriel" userId="0f02f941-67d0-4d77-ba3c-28c0159a2e01" providerId="ADAL" clId="{1AFF26C7-12C8-4AA7-94DA-EF63167F5824}" dt="2023-02-16T22:15:08.606" v="326" actId="14838"/>
          <ac:spMkLst>
            <pc:docMk/>
            <pc:sldMk cId="3447332183" sldId="407"/>
            <ac:spMk id="2" creationId="{24B54113-D874-7170-836E-8300C24A5A42}"/>
          </ac:spMkLst>
        </pc:spChg>
        <pc:picChg chg="mod">
          <ac:chgData name="Zack Lewis Isriel" userId="0f02f941-67d0-4d77-ba3c-28c0159a2e01" providerId="ADAL" clId="{1AFF26C7-12C8-4AA7-94DA-EF63167F5824}" dt="2023-02-16T22:07:52.006" v="275" actId="14100"/>
          <ac:picMkLst>
            <pc:docMk/>
            <pc:sldMk cId="3447332183" sldId="407"/>
            <ac:picMk id="1026" creationId="{FDD538C0-7320-7BB3-CB68-80A1C1BA2F96}"/>
          </ac:picMkLst>
        </pc:picChg>
      </pc:sldChg>
      <pc:sldChg chg="del">
        <pc:chgData name="Zack Lewis Isriel" userId="0f02f941-67d0-4d77-ba3c-28c0159a2e01" providerId="ADAL" clId="{1AFF26C7-12C8-4AA7-94DA-EF63167F5824}" dt="2023-02-16T21:58:05.333" v="51" actId="47"/>
        <pc:sldMkLst>
          <pc:docMk/>
          <pc:sldMk cId="4254807494" sldId="408"/>
        </pc:sldMkLst>
      </pc:sldChg>
      <pc:sldChg chg="del">
        <pc:chgData name="Zack Lewis Isriel" userId="0f02f941-67d0-4d77-ba3c-28c0159a2e01" providerId="ADAL" clId="{1AFF26C7-12C8-4AA7-94DA-EF63167F5824}" dt="2023-02-16T21:57:30.623" v="7" actId="47"/>
        <pc:sldMkLst>
          <pc:docMk/>
          <pc:sldMk cId="2712765134" sldId="409"/>
        </pc:sldMkLst>
      </pc:sldChg>
      <pc:sldChg chg="del ord modTransition">
        <pc:chgData name="Zack Lewis Isriel" userId="0f02f941-67d0-4d77-ba3c-28c0159a2e01" providerId="ADAL" clId="{1AFF26C7-12C8-4AA7-94DA-EF63167F5824}" dt="2023-02-21T05:13:41.022" v="2317"/>
        <pc:sldMkLst>
          <pc:docMk/>
          <pc:sldMk cId="1463836094" sldId="410"/>
        </pc:sldMkLst>
      </pc:sldChg>
      <pc:sldChg chg="modSp del mod ord">
        <pc:chgData name="Zack Lewis Isriel" userId="0f02f941-67d0-4d77-ba3c-28c0159a2e01" providerId="ADAL" clId="{1AFF26C7-12C8-4AA7-94DA-EF63167F5824}" dt="2023-02-16T22:01:30.327" v="154" actId="47"/>
        <pc:sldMkLst>
          <pc:docMk/>
          <pc:sldMk cId="4113645291" sldId="412"/>
        </pc:sldMkLst>
        <pc:spChg chg="mod">
          <ac:chgData name="Zack Lewis Isriel" userId="0f02f941-67d0-4d77-ba3c-28c0159a2e01" providerId="ADAL" clId="{1AFF26C7-12C8-4AA7-94DA-EF63167F5824}" dt="2023-02-16T21:57:46.566" v="46" actId="20577"/>
          <ac:spMkLst>
            <pc:docMk/>
            <pc:sldMk cId="4113645291" sldId="412"/>
            <ac:spMk id="44" creationId="{85B11679-DA74-4FF4-AD56-631D74624548}"/>
          </ac:spMkLst>
        </pc:spChg>
        <pc:picChg chg="mod">
          <ac:chgData name="Zack Lewis Isriel" userId="0f02f941-67d0-4d77-ba3c-28c0159a2e01" providerId="ADAL" clId="{1AFF26C7-12C8-4AA7-94DA-EF63167F5824}" dt="2023-02-16T21:57:58.165" v="50" actId="1076"/>
          <ac:picMkLst>
            <pc:docMk/>
            <pc:sldMk cId="4113645291" sldId="412"/>
            <ac:picMk id="9" creationId="{7337D77A-BB6F-738D-412D-FBCD4144A347}"/>
          </ac:picMkLst>
        </pc:picChg>
      </pc:sldChg>
      <pc:sldChg chg="del">
        <pc:chgData name="Zack Lewis Isriel" userId="0f02f941-67d0-4d77-ba3c-28c0159a2e01" providerId="ADAL" clId="{1AFF26C7-12C8-4AA7-94DA-EF63167F5824}" dt="2023-02-16T21:57:21.633" v="4" actId="47"/>
        <pc:sldMkLst>
          <pc:docMk/>
          <pc:sldMk cId="2811252645" sldId="413"/>
        </pc:sldMkLst>
      </pc:sldChg>
      <pc:sldChg chg="del">
        <pc:chgData name="Zack Lewis Isriel" userId="0f02f941-67d0-4d77-ba3c-28c0159a2e01" providerId="ADAL" clId="{1AFF26C7-12C8-4AA7-94DA-EF63167F5824}" dt="2023-02-16T21:57:24.237" v="5" actId="47"/>
        <pc:sldMkLst>
          <pc:docMk/>
          <pc:sldMk cId="2663284861" sldId="415"/>
        </pc:sldMkLst>
      </pc:sldChg>
      <pc:sldChg chg="del">
        <pc:chgData name="Zack Lewis Isriel" userId="0f02f941-67d0-4d77-ba3c-28c0159a2e01" providerId="ADAL" clId="{1AFF26C7-12C8-4AA7-94DA-EF63167F5824}" dt="2023-02-16T22:06:24.976" v="263" actId="2696"/>
        <pc:sldMkLst>
          <pc:docMk/>
          <pc:sldMk cId="369242172" sldId="416"/>
        </pc:sldMkLst>
      </pc:sldChg>
      <pc:sldChg chg="add del setBg">
        <pc:chgData name="Zack Lewis Isriel" userId="0f02f941-67d0-4d77-ba3c-28c0159a2e01" providerId="ADAL" clId="{1AFF26C7-12C8-4AA7-94DA-EF63167F5824}" dt="2023-02-16T21:58:13.174" v="53" actId="47"/>
        <pc:sldMkLst>
          <pc:docMk/>
          <pc:sldMk cId="613341343" sldId="417"/>
        </pc:sldMkLst>
      </pc:sldChg>
      <pc:sldChg chg="addSp delSp modSp add mod ord modTransition modShow">
        <pc:chgData name="Zack Lewis Isriel" userId="0f02f941-67d0-4d77-ba3c-28c0159a2e01" providerId="ADAL" clId="{1AFF26C7-12C8-4AA7-94DA-EF63167F5824}" dt="2023-02-21T05:12:22.282" v="2303"/>
        <pc:sldMkLst>
          <pc:docMk/>
          <pc:sldMk cId="2530538409" sldId="417"/>
        </pc:sldMkLst>
        <pc:spChg chg="mod">
          <ac:chgData name="Zack Lewis Isriel" userId="0f02f941-67d0-4d77-ba3c-28c0159a2e01" providerId="ADAL" clId="{1AFF26C7-12C8-4AA7-94DA-EF63167F5824}" dt="2023-02-16T21:58:39.993" v="73" actId="20577"/>
          <ac:spMkLst>
            <pc:docMk/>
            <pc:sldMk cId="2530538409" sldId="417"/>
            <ac:spMk id="4" creationId="{51F75CB8-9EE7-DD15-CFBF-76799C2B9F79}"/>
          </ac:spMkLst>
        </pc:spChg>
        <pc:cxnChg chg="add mod">
          <ac:chgData name="Zack Lewis Isriel" userId="0f02f941-67d0-4d77-ba3c-28c0159a2e01" providerId="ADAL" clId="{1AFF26C7-12C8-4AA7-94DA-EF63167F5824}" dt="2023-02-16T22:20:41.728" v="333"/>
          <ac:cxnSpMkLst>
            <pc:docMk/>
            <pc:sldMk cId="2530538409" sldId="417"/>
            <ac:cxnSpMk id="2" creationId="{3CFB01E1-CFBC-589E-8F63-1C0B286BFFBA}"/>
          </ac:cxnSpMkLst>
        </pc:cxnChg>
        <pc:cxnChg chg="del">
          <ac:chgData name="Zack Lewis Isriel" userId="0f02f941-67d0-4d77-ba3c-28c0159a2e01" providerId="ADAL" clId="{1AFF26C7-12C8-4AA7-94DA-EF63167F5824}" dt="2023-02-16T22:20:41.416" v="332" actId="478"/>
          <ac:cxnSpMkLst>
            <pc:docMk/>
            <pc:sldMk cId="2530538409" sldId="417"/>
            <ac:cxnSpMk id="5" creationId="{31498C7D-16DD-DB7F-4AD9-71DFD8A5FD09}"/>
          </ac:cxnSpMkLst>
        </pc:cxnChg>
      </pc:sldChg>
      <pc:sldChg chg="add del setBg">
        <pc:chgData name="Zack Lewis Isriel" userId="0f02f941-67d0-4d77-ba3c-28c0159a2e01" providerId="ADAL" clId="{1AFF26C7-12C8-4AA7-94DA-EF63167F5824}" dt="2023-02-16T21:58:17.668" v="55" actId="47"/>
        <pc:sldMkLst>
          <pc:docMk/>
          <pc:sldMk cId="2989263172" sldId="417"/>
        </pc:sldMkLst>
      </pc:sldChg>
      <pc:sldChg chg="addSp delSp modSp add mod ord">
        <pc:chgData name="Zack Lewis Isriel" userId="0f02f941-67d0-4d77-ba3c-28c0159a2e01" providerId="ADAL" clId="{1AFF26C7-12C8-4AA7-94DA-EF63167F5824}" dt="2023-02-16T22:21:08.077" v="337"/>
        <pc:sldMkLst>
          <pc:docMk/>
          <pc:sldMk cId="3113291766" sldId="418"/>
        </pc:sldMkLst>
        <pc:cxnChg chg="add mod">
          <ac:chgData name="Zack Lewis Isriel" userId="0f02f941-67d0-4d77-ba3c-28c0159a2e01" providerId="ADAL" clId="{1AFF26C7-12C8-4AA7-94DA-EF63167F5824}" dt="2023-02-16T22:21:08.077" v="337"/>
          <ac:cxnSpMkLst>
            <pc:docMk/>
            <pc:sldMk cId="3113291766" sldId="418"/>
            <ac:cxnSpMk id="2" creationId="{4C6DBFC2-02DC-F86B-54EE-9DF78A27869B}"/>
          </ac:cxnSpMkLst>
        </pc:cxnChg>
        <pc:cxnChg chg="del">
          <ac:chgData name="Zack Lewis Isriel" userId="0f02f941-67d0-4d77-ba3c-28c0159a2e01" providerId="ADAL" clId="{1AFF26C7-12C8-4AA7-94DA-EF63167F5824}" dt="2023-02-16T22:21:07.770" v="336" actId="478"/>
          <ac:cxnSpMkLst>
            <pc:docMk/>
            <pc:sldMk cId="3113291766" sldId="418"/>
            <ac:cxnSpMk id="5" creationId="{31498C7D-16DD-DB7F-4AD9-71DFD8A5FD09}"/>
          </ac:cxnSpMkLst>
        </pc:cxnChg>
      </pc:sldChg>
      <pc:sldChg chg="add ord">
        <pc:chgData name="Zack Lewis Isriel" userId="0f02f941-67d0-4d77-ba3c-28c0159a2e01" providerId="ADAL" clId="{1AFF26C7-12C8-4AA7-94DA-EF63167F5824}" dt="2023-02-16T22:05:19.415" v="231"/>
        <pc:sldMkLst>
          <pc:docMk/>
          <pc:sldMk cId="2243537344" sldId="419"/>
        </pc:sldMkLst>
      </pc:sldChg>
      <pc:sldChg chg="addSp modSp add mod ord modTransition modAnim">
        <pc:chgData name="Zack Lewis Isriel" userId="0f02f941-67d0-4d77-ba3c-28c0159a2e01" providerId="ADAL" clId="{1AFF26C7-12C8-4AA7-94DA-EF63167F5824}" dt="2023-02-21T05:13:38.966" v="2316"/>
        <pc:sldMkLst>
          <pc:docMk/>
          <pc:sldMk cId="3071634126" sldId="420"/>
        </pc:sldMkLst>
        <pc:spChg chg="add mod">
          <ac:chgData name="Zack Lewis Isriel" userId="0f02f941-67d0-4d77-ba3c-28c0159a2e01" providerId="ADAL" clId="{1AFF26C7-12C8-4AA7-94DA-EF63167F5824}" dt="2023-02-16T22:03:31.556" v="183" actId="1038"/>
          <ac:spMkLst>
            <pc:docMk/>
            <pc:sldMk cId="3071634126" sldId="420"/>
            <ac:spMk id="4" creationId="{F117B6CF-EB59-F5F3-705A-ABC044E2C811}"/>
          </ac:spMkLst>
        </pc:spChg>
      </pc:sldChg>
      <pc:sldChg chg="add ord">
        <pc:chgData name="Zack Lewis Isriel" userId="0f02f941-67d0-4d77-ba3c-28c0159a2e01" providerId="ADAL" clId="{1AFF26C7-12C8-4AA7-94DA-EF63167F5824}" dt="2023-02-16T22:05:19.415" v="231"/>
        <pc:sldMkLst>
          <pc:docMk/>
          <pc:sldMk cId="2266592020" sldId="421"/>
        </pc:sldMkLst>
      </pc:sldChg>
      <pc:sldChg chg="addSp delSp modSp add mod ord">
        <pc:chgData name="Zack Lewis Isriel" userId="0f02f941-67d0-4d77-ba3c-28c0159a2e01" providerId="ADAL" clId="{1AFF26C7-12C8-4AA7-94DA-EF63167F5824}" dt="2023-02-16T22:20:35.901" v="331"/>
        <pc:sldMkLst>
          <pc:docMk/>
          <pc:sldMk cId="17404714" sldId="422"/>
        </pc:sldMkLst>
        <pc:spChg chg="mod">
          <ac:chgData name="Zack Lewis Isriel" userId="0f02f941-67d0-4d77-ba3c-28c0159a2e01" providerId="ADAL" clId="{1AFF26C7-12C8-4AA7-94DA-EF63167F5824}" dt="2023-02-16T22:04:51.348" v="229" actId="20577"/>
          <ac:spMkLst>
            <pc:docMk/>
            <pc:sldMk cId="17404714" sldId="422"/>
            <ac:spMk id="4" creationId="{51F75CB8-9EE7-DD15-CFBF-76799C2B9F79}"/>
          </ac:spMkLst>
        </pc:spChg>
        <pc:cxnChg chg="add mod">
          <ac:chgData name="Zack Lewis Isriel" userId="0f02f941-67d0-4d77-ba3c-28c0159a2e01" providerId="ADAL" clId="{1AFF26C7-12C8-4AA7-94DA-EF63167F5824}" dt="2023-02-16T22:20:35.901" v="331"/>
          <ac:cxnSpMkLst>
            <pc:docMk/>
            <pc:sldMk cId="17404714" sldId="422"/>
            <ac:cxnSpMk id="2" creationId="{1E3DE818-4199-ECD4-5383-6D60D290103E}"/>
          </ac:cxnSpMkLst>
        </pc:cxnChg>
        <pc:cxnChg chg="del">
          <ac:chgData name="Zack Lewis Isriel" userId="0f02f941-67d0-4d77-ba3c-28c0159a2e01" providerId="ADAL" clId="{1AFF26C7-12C8-4AA7-94DA-EF63167F5824}" dt="2023-02-16T22:20:35.648" v="330" actId="478"/>
          <ac:cxnSpMkLst>
            <pc:docMk/>
            <pc:sldMk cId="17404714" sldId="422"/>
            <ac:cxnSpMk id="5" creationId="{31498C7D-16DD-DB7F-4AD9-71DFD8A5FD09}"/>
          </ac:cxnSpMkLst>
        </pc:cxnChg>
      </pc:sldChg>
      <pc:sldChg chg="modSp mod">
        <pc:chgData name="Zack Lewis Isriel" userId="0f02f941-67d0-4d77-ba3c-28c0159a2e01" providerId="ADAL" clId="{1AFF26C7-12C8-4AA7-94DA-EF63167F5824}" dt="2023-02-16T22:55:21.773" v="513" actId="20577"/>
        <pc:sldMkLst>
          <pc:docMk/>
          <pc:sldMk cId="1150526191" sldId="423"/>
        </pc:sldMkLst>
        <pc:spChg chg="mod">
          <ac:chgData name="Zack Lewis Isriel" userId="0f02f941-67d0-4d77-ba3c-28c0159a2e01" providerId="ADAL" clId="{1AFF26C7-12C8-4AA7-94DA-EF63167F5824}" dt="2023-02-16T22:55:21.773" v="513" actId="20577"/>
          <ac:spMkLst>
            <pc:docMk/>
            <pc:sldMk cId="1150526191" sldId="423"/>
            <ac:spMk id="44" creationId="{85B11679-DA74-4FF4-AD56-631D74624548}"/>
          </ac:spMkLst>
        </pc:spChg>
      </pc:sldChg>
      <pc:sldChg chg="modTransition">
        <pc:chgData name="Zack Lewis Isriel" userId="0f02f941-67d0-4d77-ba3c-28c0159a2e01" providerId="ADAL" clId="{1AFF26C7-12C8-4AA7-94DA-EF63167F5824}" dt="2023-02-21T05:15:01.342" v="2323"/>
        <pc:sldMkLst>
          <pc:docMk/>
          <pc:sldMk cId="2571149400" sldId="438"/>
        </pc:sldMkLst>
      </pc:sldChg>
      <pc:sldChg chg="modTransition">
        <pc:chgData name="Zack Lewis Isriel" userId="0f02f941-67d0-4d77-ba3c-28c0159a2e01" providerId="ADAL" clId="{1AFF26C7-12C8-4AA7-94DA-EF63167F5824}" dt="2023-02-21T05:13:30.548" v="2314"/>
        <pc:sldMkLst>
          <pc:docMk/>
          <pc:sldMk cId="3428605793" sldId="440"/>
        </pc:sldMkLst>
      </pc:sldChg>
      <pc:sldChg chg="modTransition">
        <pc:chgData name="Zack Lewis Isriel" userId="0f02f941-67d0-4d77-ba3c-28c0159a2e01" providerId="ADAL" clId="{1AFF26C7-12C8-4AA7-94DA-EF63167F5824}" dt="2023-02-21T05:13:55.406" v="2321"/>
        <pc:sldMkLst>
          <pc:docMk/>
          <pc:sldMk cId="46077091" sldId="441"/>
        </pc:sldMkLst>
      </pc:sldChg>
      <pc:sldChg chg="modTransition">
        <pc:chgData name="Zack Lewis Isriel" userId="0f02f941-67d0-4d77-ba3c-28c0159a2e01" providerId="ADAL" clId="{1AFF26C7-12C8-4AA7-94DA-EF63167F5824}" dt="2023-02-21T05:12:48.232" v="2311"/>
        <pc:sldMkLst>
          <pc:docMk/>
          <pc:sldMk cId="4069482386" sldId="448"/>
        </pc:sldMkLst>
      </pc:sldChg>
      <pc:sldChg chg="modTransition">
        <pc:chgData name="Zack Lewis Isriel" userId="0f02f941-67d0-4d77-ba3c-28c0159a2e01" providerId="ADAL" clId="{1AFF26C7-12C8-4AA7-94DA-EF63167F5824}" dt="2023-02-21T05:13:17.648" v="2312"/>
        <pc:sldMkLst>
          <pc:docMk/>
          <pc:sldMk cId="479477797" sldId="450"/>
        </pc:sldMkLst>
      </pc:sldChg>
      <pc:sldChg chg="modTransition">
        <pc:chgData name="Zack Lewis Isriel" userId="0f02f941-67d0-4d77-ba3c-28c0159a2e01" providerId="ADAL" clId="{1AFF26C7-12C8-4AA7-94DA-EF63167F5824}" dt="2023-02-21T05:13:32.920" v="2315"/>
        <pc:sldMkLst>
          <pc:docMk/>
          <pc:sldMk cId="667313460" sldId="461"/>
        </pc:sldMkLst>
      </pc:sldChg>
      <pc:sldChg chg="addSp delSp modSp mod modTransition">
        <pc:chgData name="Zack Lewis Isriel" userId="0f02f941-67d0-4d77-ba3c-28c0159a2e01" providerId="ADAL" clId="{1AFF26C7-12C8-4AA7-94DA-EF63167F5824}" dt="2023-02-21T05:09:34.750" v="2300"/>
        <pc:sldMkLst>
          <pc:docMk/>
          <pc:sldMk cId="1791525129" sldId="462"/>
        </pc:sldMkLst>
        <pc:spChg chg="mod">
          <ac:chgData name="Zack Lewis Isriel" userId="0f02f941-67d0-4d77-ba3c-28c0159a2e01" providerId="ADAL" clId="{1AFF26C7-12C8-4AA7-94DA-EF63167F5824}" dt="2023-02-21T04:29:48.332" v="1394" actId="120"/>
          <ac:spMkLst>
            <pc:docMk/>
            <pc:sldMk cId="1791525129" sldId="462"/>
            <ac:spMk id="2" creationId="{61E709B1-AAF6-936B-E585-A93F60958494}"/>
          </ac:spMkLst>
        </pc:spChg>
        <pc:spChg chg="mod">
          <ac:chgData name="Zack Lewis Isriel" userId="0f02f941-67d0-4d77-ba3c-28c0159a2e01" providerId="ADAL" clId="{1AFF26C7-12C8-4AA7-94DA-EF63167F5824}" dt="2023-02-21T04:29:44.904" v="1393" actId="122"/>
          <ac:spMkLst>
            <pc:docMk/>
            <pc:sldMk cId="1791525129" sldId="462"/>
            <ac:spMk id="5" creationId="{3387101F-CE8A-C06F-94AA-0DD8BCA8352F}"/>
          </ac:spMkLst>
        </pc:spChg>
        <pc:spChg chg="add mod">
          <ac:chgData name="Zack Lewis Isriel" userId="0f02f941-67d0-4d77-ba3c-28c0159a2e01" providerId="ADAL" clId="{1AFF26C7-12C8-4AA7-94DA-EF63167F5824}" dt="2023-02-21T04:29:44.904" v="1393" actId="122"/>
          <ac:spMkLst>
            <pc:docMk/>
            <pc:sldMk cId="1791525129" sldId="462"/>
            <ac:spMk id="6" creationId="{DBD7EF44-1239-5E05-0F8C-9731DED8ED5C}"/>
          </ac:spMkLst>
        </pc:spChg>
        <pc:spChg chg="add mod">
          <ac:chgData name="Zack Lewis Isriel" userId="0f02f941-67d0-4d77-ba3c-28c0159a2e01" providerId="ADAL" clId="{1AFF26C7-12C8-4AA7-94DA-EF63167F5824}" dt="2023-02-21T04:29:44.904" v="1393" actId="122"/>
          <ac:spMkLst>
            <pc:docMk/>
            <pc:sldMk cId="1791525129" sldId="462"/>
            <ac:spMk id="7" creationId="{1DED92A3-821C-52E8-5906-5E4A15A0D77C}"/>
          </ac:spMkLst>
        </pc:spChg>
        <pc:spChg chg="add mod">
          <ac:chgData name="Zack Lewis Isriel" userId="0f02f941-67d0-4d77-ba3c-28c0159a2e01" providerId="ADAL" clId="{1AFF26C7-12C8-4AA7-94DA-EF63167F5824}" dt="2023-02-21T04:29:44.904" v="1393" actId="122"/>
          <ac:spMkLst>
            <pc:docMk/>
            <pc:sldMk cId="1791525129" sldId="462"/>
            <ac:spMk id="10" creationId="{A305B4E1-7D13-5F48-C0D1-C031C611A281}"/>
          </ac:spMkLst>
        </pc:spChg>
        <pc:spChg chg="mod">
          <ac:chgData name="Zack Lewis Isriel" userId="0f02f941-67d0-4d77-ba3c-28c0159a2e01" providerId="ADAL" clId="{1AFF26C7-12C8-4AA7-94DA-EF63167F5824}" dt="2023-02-21T04:29:44.904" v="1393" actId="122"/>
          <ac:spMkLst>
            <pc:docMk/>
            <pc:sldMk cId="1791525129" sldId="462"/>
            <ac:spMk id="11" creationId="{45F3B8B2-10B5-4CD2-3B32-5253580BBA61}"/>
          </ac:spMkLst>
        </pc:spChg>
        <pc:spChg chg="add mod">
          <ac:chgData name="Zack Lewis Isriel" userId="0f02f941-67d0-4d77-ba3c-28c0159a2e01" providerId="ADAL" clId="{1AFF26C7-12C8-4AA7-94DA-EF63167F5824}" dt="2023-02-21T04:29:44.904" v="1393" actId="122"/>
          <ac:spMkLst>
            <pc:docMk/>
            <pc:sldMk cId="1791525129" sldId="462"/>
            <ac:spMk id="12" creationId="{89978C88-19F0-D2EC-3B23-97E54B45FB99}"/>
          </ac:spMkLst>
        </pc:spChg>
        <pc:spChg chg="add mod">
          <ac:chgData name="Zack Lewis Isriel" userId="0f02f941-67d0-4d77-ba3c-28c0159a2e01" providerId="ADAL" clId="{1AFF26C7-12C8-4AA7-94DA-EF63167F5824}" dt="2023-02-21T04:29:44.904" v="1393" actId="122"/>
          <ac:spMkLst>
            <pc:docMk/>
            <pc:sldMk cId="1791525129" sldId="462"/>
            <ac:spMk id="13" creationId="{6B9449D6-B976-4412-0152-7612D314D6BB}"/>
          </ac:spMkLst>
        </pc:spChg>
        <pc:spChg chg="add del mod">
          <ac:chgData name="Zack Lewis Isriel" userId="0f02f941-67d0-4d77-ba3c-28c0159a2e01" providerId="ADAL" clId="{1AFF26C7-12C8-4AA7-94DA-EF63167F5824}" dt="2023-02-21T04:22:15.986" v="1330"/>
          <ac:spMkLst>
            <pc:docMk/>
            <pc:sldMk cId="1791525129" sldId="462"/>
            <ac:spMk id="14" creationId="{9143854B-8AF9-EC1A-FFA5-7AB2ADAB9EF5}"/>
          </ac:spMkLst>
        </pc:spChg>
        <pc:spChg chg="add del mod">
          <ac:chgData name="Zack Lewis Isriel" userId="0f02f941-67d0-4d77-ba3c-28c0159a2e01" providerId="ADAL" clId="{1AFF26C7-12C8-4AA7-94DA-EF63167F5824}" dt="2023-02-21T04:26:37.991" v="1355" actId="478"/>
          <ac:spMkLst>
            <pc:docMk/>
            <pc:sldMk cId="1791525129" sldId="462"/>
            <ac:spMk id="15" creationId="{2BAC0DC7-17E8-3B45-A095-C309849279AC}"/>
          </ac:spMkLst>
        </pc:spChg>
        <pc:spChg chg="mod">
          <ac:chgData name="Zack Lewis Isriel" userId="0f02f941-67d0-4d77-ba3c-28c0159a2e01" providerId="ADAL" clId="{1AFF26C7-12C8-4AA7-94DA-EF63167F5824}" dt="2023-02-21T04:30:02.339" v="1397" actId="1076"/>
          <ac:spMkLst>
            <pc:docMk/>
            <pc:sldMk cId="1791525129" sldId="462"/>
            <ac:spMk id="20" creationId="{D921B2A0-CBF8-CCE9-66FE-7E616AC94E4B}"/>
          </ac:spMkLst>
        </pc:spChg>
        <pc:spChg chg="mod">
          <ac:chgData name="Zack Lewis Isriel" userId="0f02f941-67d0-4d77-ba3c-28c0159a2e01" providerId="ADAL" clId="{1AFF26C7-12C8-4AA7-94DA-EF63167F5824}" dt="2023-02-21T04:30:06.785" v="1398" actId="1076"/>
          <ac:spMkLst>
            <pc:docMk/>
            <pc:sldMk cId="1791525129" sldId="462"/>
            <ac:spMk id="21" creationId="{529342AF-CBF6-9DAE-6EA0-865F86113D61}"/>
          </ac:spMkLst>
        </pc:spChg>
        <pc:spChg chg="mod">
          <ac:chgData name="Zack Lewis Isriel" userId="0f02f941-67d0-4d77-ba3c-28c0159a2e01" providerId="ADAL" clId="{1AFF26C7-12C8-4AA7-94DA-EF63167F5824}" dt="2023-02-21T04:30:11.036" v="1399" actId="1076"/>
          <ac:spMkLst>
            <pc:docMk/>
            <pc:sldMk cId="1791525129" sldId="462"/>
            <ac:spMk id="22" creationId="{FC885FA2-E89C-57A6-DF4C-1CC486FCF1E1}"/>
          </ac:spMkLst>
        </pc:spChg>
        <pc:spChg chg="del">
          <ac:chgData name="Zack Lewis Isriel" userId="0f02f941-67d0-4d77-ba3c-28c0159a2e01" providerId="ADAL" clId="{1AFF26C7-12C8-4AA7-94DA-EF63167F5824}" dt="2023-02-21T04:19:56.255" v="1296" actId="478"/>
          <ac:spMkLst>
            <pc:docMk/>
            <pc:sldMk cId="1791525129" sldId="462"/>
            <ac:spMk id="23" creationId="{9F88FAC7-8CE3-6747-3B71-9677F69ABB36}"/>
          </ac:spMkLst>
        </pc:spChg>
        <pc:spChg chg="mod">
          <ac:chgData name="Zack Lewis Isriel" userId="0f02f941-67d0-4d77-ba3c-28c0159a2e01" providerId="ADAL" clId="{1AFF26C7-12C8-4AA7-94DA-EF63167F5824}" dt="2023-02-21T04:30:16.546" v="1400" actId="1076"/>
          <ac:spMkLst>
            <pc:docMk/>
            <pc:sldMk cId="1791525129" sldId="462"/>
            <ac:spMk id="26" creationId="{6B5964EF-449A-6093-BB74-FC327DEDDABB}"/>
          </ac:spMkLst>
        </pc:spChg>
        <pc:spChg chg="mod">
          <ac:chgData name="Zack Lewis Isriel" userId="0f02f941-67d0-4d77-ba3c-28c0159a2e01" providerId="ADAL" clId="{1AFF26C7-12C8-4AA7-94DA-EF63167F5824}" dt="2023-02-21T04:29:44.904" v="1393" actId="122"/>
          <ac:spMkLst>
            <pc:docMk/>
            <pc:sldMk cId="1791525129" sldId="462"/>
            <ac:spMk id="40" creationId="{187DA683-7444-C4EE-7740-C785D504FF18}"/>
          </ac:spMkLst>
        </pc:spChg>
        <pc:grpChg chg="mod">
          <ac:chgData name="Zack Lewis Isriel" userId="0f02f941-67d0-4d77-ba3c-28c0159a2e01" providerId="ADAL" clId="{1AFF26C7-12C8-4AA7-94DA-EF63167F5824}" dt="2023-02-21T04:29:44.904" v="1393" actId="122"/>
          <ac:grpSpMkLst>
            <pc:docMk/>
            <pc:sldMk cId="1791525129" sldId="462"/>
            <ac:grpSpMk id="9" creationId="{6A1ACF13-D0E3-175C-ED57-12CFCC3C6C46}"/>
          </ac:grpSpMkLst>
        </pc:grpChg>
        <pc:cxnChg chg="mod">
          <ac:chgData name="Zack Lewis Isriel" userId="0f02f941-67d0-4d77-ba3c-28c0159a2e01" providerId="ADAL" clId="{1AFF26C7-12C8-4AA7-94DA-EF63167F5824}" dt="2023-02-21T04:29:44.904" v="1393" actId="122"/>
          <ac:cxnSpMkLst>
            <pc:docMk/>
            <pc:sldMk cId="1791525129" sldId="462"/>
            <ac:cxnSpMk id="3" creationId="{624713E2-52CC-4D8B-DAE6-9FE7546CE134}"/>
          </ac:cxnSpMkLst>
        </pc:cxnChg>
      </pc:sldChg>
      <pc:sldChg chg="addSp delSp modSp mod modTransition modAnim">
        <pc:chgData name="Zack Lewis Isriel" userId="0f02f941-67d0-4d77-ba3c-28c0159a2e01" providerId="ADAL" clId="{1AFF26C7-12C8-4AA7-94DA-EF63167F5824}" dt="2023-02-21T05:20:18.093" v="2346"/>
        <pc:sldMkLst>
          <pc:docMk/>
          <pc:sldMk cId="3939613314" sldId="463"/>
        </pc:sldMkLst>
        <pc:spChg chg="add mod">
          <ac:chgData name="Zack Lewis Isriel" userId="0f02f941-67d0-4d77-ba3c-28c0159a2e01" providerId="ADAL" clId="{1AFF26C7-12C8-4AA7-94DA-EF63167F5824}" dt="2023-02-21T03:16:05.622" v="743" actId="114"/>
          <ac:spMkLst>
            <pc:docMk/>
            <pc:sldMk cId="3939613314" sldId="463"/>
            <ac:spMk id="31" creationId="{8A09CFBA-F942-AD9E-3C4F-473161D1BFA1}"/>
          </ac:spMkLst>
        </pc:spChg>
        <pc:spChg chg="add mod">
          <ac:chgData name="Zack Lewis Isriel" userId="0f02f941-67d0-4d77-ba3c-28c0159a2e01" providerId="ADAL" clId="{1AFF26C7-12C8-4AA7-94DA-EF63167F5824}" dt="2023-02-21T03:09:52.717" v="725" actId="164"/>
          <ac:spMkLst>
            <pc:docMk/>
            <pc:sldMk cId="3939613314" sldId="463"/>
            <ac:spMk id="32" creationId="{A6E606F5-947E-C86D-D5D9-C67126C29F10}"/>
          </ac:spMkLst>
        </pc:spChg>
        <pc:spChg chg="add mod">
          <ac:chgData name="Zack Lewis Isriel" userId="0f02f941-67d0-4d77-ba3c-28c0159a2e01" providerId="ADAL" clId="{1AFF26C7-12C8-4AA7-94DA-EF63167F5824}" dt="2023-02-21T03:09:58.473" v="726" actId="164"/>
          <ac:spMkLst>
            <pc:docMk/>
            <pc:sldMk cId="3939613314" sldId="463"/>
            <ac:spMk id="33" creationId="{4D8067F8-884B-EA1F-D4C3-57BF93277744}"/>
          </ac:spMkLst>
        </pc:spChg>
        <pc:spChg chg="add mod">
          <ac:chgData name="Zack Lewis Isriel" userId="0f02f941-67d0-4d77-ba3c-28c0159a2e01" providerId="ADAL" clId="{1AFF26C7-12C8-4AA7-94DA-EF63167F5824}" dt="2023-02-21T03:13:25.277" v="732"/>
          <ac:spMkLst>
            <pc:docMk/>
            <pc:sldMk cId="3939613314" sldId="463"/>
            <ac:spMk id="34" creationId="{FFC5AAD4-F05E-103C-C20F-556BBEA943D6}"/>
          </ac:spMkLst>
        </pc:spChg>
        <pc:grpChg chg="del mod">
          <ac:chgData name="Zack Lewis Isriel" userId="0f02f941-67d0-4d77-ba3c-28c0159a2e01" providerId="ADAL" clId="{1AFF26C7-12C8-4AA7-94DA-EF63167F5824}" dt="2023-02-21T03:01:28.315" v="564" actId="165"/>
          <ac:grpSpMkLst>
            <pc:docMk/>
            <pc:sldMk cId="3939613314" sldId="463"/>
            <ac:grpSpMk id="9" creationId="{6A1ACF13-D0E3-175C-ED57-12CFCC3C6C46}"/>
          </ac:grpSpMkLst>
        </pc:grpChg>
        <pc:grpChg chg="add mod">
          <ac:chgData name="Zack Lewis Isriel" userId="0f02f941-67d0-4d77-ba3c-28c0159a2e01" providerId="ADAL" clId="{1AFF26C7-12C8-4AA7-94DA-EF63167F5824}" dt="2023-02-21T03:01:37.017" v="565" actId="338"/>
          <ac:grpSpMkLst>
            <pc:docMk/>
            <pc:sldMk cId="3939613314" sldId="463"/>
            <ac:grpSpMk id="13" creationId="{4A77D688-010D-EDE2-A7A8-908D0A879A4B}"/>
          </ac:grpSpMkLst>
        </pc:grpChg>
        <pc:grpChg chg="add mod">
          <ac:chgData name="Zack Lewis Isriel" userId="0f02f941-67d0-4d77-ba3c-28c0159a2e01" providerId="ADAL" clId="{1AFF26C7-12C8-4AA7-94DA-EF63167F5824}" dt="2023-02-21T03:09:52.717" v="725" actId="164"/>
          <ac:grpSpMkLst>
            <pc:docMk/>
            <pc:sldMk cId="3939613314" sldId="463"/>
            <ac:grpSpMk id="35" creationId="{1B84533F-6609-3AC4-54A8-EBC383132E2E}"/>
          </ac:grpSpMkLst>
        </pc:grpChg>
        <pc:grpChg chg="add mod">
          <ac:chgData name="Zack Lewis Isriel" userId="0f02f941-67d0-4d77-ba3c-28c0159a2e01" providerId="ADAL" clId="{1AFF26C7-12C8-4AA7-94DA-EF63167F5824}" dt="2023-02-21T03:09:58.473" v="726" actId="164"/>
          <ac:grpSpMkLst>
            <pc:docMk/>
            <pc:sldMk cId="3939613314" sldId="463"/>
            <ac:grpSpMk id="36" creationId="{9AD11C67-CE7F-EEAD-F11F-31814D422E86}"/>
          </ac:grpSpMkLst>
        </pc:grpChg>
        <pc:picChg chg="mod topLvl">
          <ac:chgData name="Zack Lewis Isriel" userId="0f02f941-67d0-4d77-ba3c-28c0159a2e01" providerId="ADAL" clId="{1AFF26C7-12C8-4AA7-94DA-EF63167F5824}" dt="2023-02-21T03:01:37.017" v="565" actId="338"/>
          <ac:picMkLst>
            <pc:docMk/>
            <pc:sldMk cId="3939613314" sldId="463"/>
            <ac:picMk id="4" creationId="{0B6AD72F-0A13-8CC3-72C1-D30E4C0E6EB3}"/>
          </ac:picMkLst>
        </pc:picChg>
        <pc:picChg chg="add mod">
          <ac:chgData name="Zack Lewis Isriel" userId="0f02f941-67d0-4d77-ba3c-28c0159a2e01" providerId="ADAL" clId="{1AFF26C7-12C8-4AA7-94DA-EF63167F5824}" dt="2023-02-21T02:59:20.743" v="557" actId="1076"/>
          <ac:picMkLst>
            <pc:docMk/>
            <pc:sldMk cId="3939613314" sldId="463"/>
            <ac:picMk id="7" creationId="{9143C2EA-C387-2A8F-072D-01FB7648D6E9}"/>
          </ac:picMkLst>
        </pc:picChg>
        <pc:picChg chg="mod topLvl">
          <ac:chgData name="Zack Lewis Isriel" userId="0f02f941-67d0-4d77-ba3c-28c0159a2e01" providerId="ADAL" clId="{1AFF26C7-12C8-4AA7-94DA-EF63167F5824}" dt="2023-02-21T03:01:37.017" v="565" actId="338"/>
          <ac:picMkLst>
            <pc:docMk/>
            <pc:sldMk cId="3939613314" sldId="463"/>
            <ac:picMk id="8" creationId="{60227F2C-26C0-07BF-6BC3-46D910C5183A}"/>
          </ac:picMkLst>
        </pc:picChg>
        <pc:picChg chg="add mod">
          <ac:chgData name="Zack Lewis Isriel" userId="0f02f941-67d0-4d77-ba3c-28c0159a2e01" providerId="ADAL" clId="{1AFF26C7-12C8-4AA7-94DA-EF63167F5824}" dt="2023-02-21T03:05:09.661" v="594" actId="1076"/>
          <ac:picMkLst>
            <pc:docMk/>
            <pc:sldMk cId="3939613314" sldId="463"/>
            <ac:picMk id="12" creationId="{D0753585-C035-8EDA-502F-723EA93331CB}"/>
          </ac:picMkLst>
        </pc:picChg>
        <pc:cxnChg chg="add">
          <ac:chgData name="Zack Lewis Isriel" userId="0f02f941-67d0-4d77-ba3c-28c0159a2e01" providerId="ADAL" clId="{1AFF26C7-12C8-4AA7-94DA-EF63167F5824}" dt="2023-02-21T03:05:33.450" v="597" actId="11529"/>
          <ac:cxnSpMkLst>
            <pc:docMk/>
            <pc:sldMk cId="3939613314" sldId="463"/>
            <ac:cxnSpMk id="27" creationId="{7B71C937-53E2-BBF1-5411-9380454F522A}"/>
          </ac:cxnSpMkLst>
        </pc:cxnChg>
        <pc:cxnChg chg="add mod">
          <ac:chgData name="Zack Lewis Isriel" userId="0f02f941-67d0-4d77-ba3c-28c0159a2e01" providerId="ADAL" clId="{1AFF26C7-12C8-4AA7-94DA-EF63167F5824}" dt="2023-02-21T03:05:46.579" v="602" actId="14100"/>
          <ac:cxnSpMkLst>
            <pc:docMk/>
            <pc:sldMk cId="3939613314" sldId="463"/>
            <ac:cxnSpMk id="28" creationId="{61BEB128-F0CF-CD52-528B-B1F96A343E43}"/>
          </ac:cxnSpMkLst>
        </pc:cxnChg>
      </pc:sldChg>
      <pc:sldChg chg="modTransition">
        <pc:chgData name="Zack Lewis Isriel" userId="0f02f941-67d0-4d77-ba3c-28c0159a2e01" providerId="ADAL" clId="{1AFF26C7-12C8-4AA7-94DA-EF63167F5824}" dt="2023-02-21T05:13:28.848" v="2313"/>
        <pc:sldMkLst>
          <pc:docMk/>
          <pc:sldMk cId="1643619373" sldId="474"/>
        </pc:sldMkLst>
      </pc:sldChg>
      <pc:sldChg chg="modTransition">
        <pc:chgData name="Zack Lewis Isriel" userId="0f02f941-67d0-4d77-ba3c-28c0159a2e01" providerId="ADAL" clId="{1AFF26C7-12C8-4AA7-94DA-EF63167F5824}" dt="2023-02-21T05:13:49.676" v="2320"/>
        <pc:sldMkLst>
          <pc:docMk/>
          <pc:sldMk cId="3391460143" sldId="478"/>
        </pc:sldMkLst>
      </pc:sldChg>
      <pc:sldChg chg="modSp del mod">
        <pc:chgData name="Zack Lewis Isriel" userId="0f02f941-67d0-4d77-ba3c-28c0159a2e01" providerId="ADAL" clId="{1AFF26C7-12C8-4AA7-94DA-EF63167F5824}" dt="2023-02-21T04:34:35.092" v="1443" actId="47"/>
        <pc:sldMkLst>
          <pc:docMk/>
          <pc:sldMk cId="3873729794" sldId="490"/>
        </pc:sldMkLst>
        <pc:spChg chg="mod">
          <ac:chgData name="Zack Lewis Isriel" userId="0f02f941-67d0-4d77-ba3c-28c0159a2e01" providerId="ADAL" clId="{1AFF26C7-12C8-4AA7-94DA-EF63167F5824}" dt="2023-02-21T04:32:12.250" v="1421" actId="122"/>
          <ac:spMkLst>
            <pc:docMk/>
            <pc:sldMk cId="3873729794" sldId="490"/>
            <ac:spMk id="10" creationId="{717D8B21-F55F-C592-CF34-F652CCBA3A37}"/>
          </ac:spMkLst>
        </pc:spChg>
        <pc:spChg chg="mod">
          <ac:chgData name="Zack Lewis Isriel" userId="0f02f941-67d0-4d77-ba3c-28c0159a2e01" providerId="ADAL" clId="{1AFF26C7-12C8-4AA7-94DA-EF63167F5824}" dt="2023-02-21T04:34:21.177" v="1439" actId="122"/>
          <ac:spMkLst>
            <pc:docMk/>
            <pc:sldMk cId="3873729794" sldId="490"/>
            <ac:spMk id="13" creationId="{C0D612D1-A113-95CE-E83C-74836CFA2224}"/>
          </ac:spMkLst>
        </pc:spChg>
      </pc:sldChg>
      <pc:sldChg chg="addSp delSp modSp add mod delAnim modAnim">
        <pc:chgData name="Zack Lewis Isriel" userId="0f02f941-67d0-4d77-ba3c-28c0159a2e01" providerId="ADAL" clId="{1AFF26C7-12C8-4AA7-94DA-EF63167F5824}" dt="2023-02-21T05:18:14.913" v="2338"/>
        <pc:sldMkLst>
          <pc:docMk/>
          <pc:sldMk cId="1213942783" sldId="491"/>
        </pc:sldMkLst>
        <pc:spChg chg="del">
          <ac:chgData name="Zack Lewis Isriel" userId="0f02f941-67d0-4d77-ba3c-28c0159a2e01" providerId="ADAL" clId="{1AFF26C7-12C8-4AA7-94DA-EF63167F5824}" dt="2023-02-21T03:13:33.632" v="734" actId="478"/>
          <ac:spMkLst>
            <pc:docMk/>
            <pc:sldMk cId="1213942783" sldId="491"/>
            <ac:spMk id="2" creationId="{61E709B1-AAF6-936B-E585-A93F60958494}"/>
          </ac:spMkLst>
        </pc:spChg>
        <pc:spChg chg="add del mod">
          <ac:chgData name="Zack Lewis Isriel" userId="0f02f941-67d0-4d77-ba3c-28c0159a2e01" providerId="ADAL" clId="{1AFF26C7-12C8-4AA7-94DA-EF63167F5824}" dt="2023-02-21T03:13:36.242" v="736" actId="478"/>
          <ac:spMkLst>
            <pc:docMk/>
            <pc:sldMk cId="1213942783" sldId="491"/>
            <ac:spMk id="9" creationId="{C3486665-73F9-3FB2-B864-D705A0256C36}"/>
          </ac:spMkLst>
        </pc:spChg>
        <pc:spChg chg="add mod">
          <ac:chgData name="Zack Lewis Isriel" userId="0f02f941-67d0-4d77-ba3c-28c0159a2e01" providerId="ADAL" clId="{1AFF26C7-12C8-4AA7-94DA-EF63167F5824}" dt="2023-02-21T03:26:49.658" v="877" actId="207"/>
          <ac:spMkLst>
            <pc:docMk/>
            <pc:sldMk cId="1213942783" sldId="491"/>
            <ac:spMk id="10" creationId="{EA4EA0E0-A943-9FE8-58B2-59063E0D4874}"/>
          </ac:spMkLst>
        </pc:spChg>
        <pc:spChg chg="add mod">
          <ac:chgData name="Zack Lewis Isriel" userId="0f02f941-67d0-4d77-ba3c-28c0159a2e01" providerId="ADAL" clId="{1AFF26C7-12C8-4AA7-94DA-EF63167F5824}" dt="2023-02-21T03:26:53.229" v="878" actId="207"/>
          <ac:spMkLst>
            <pc:docMk/>
            <pc:sldMk cId="1213942783" sldId="491"/>
            <ac:spMk id="14" creationId="{CDEFAC46-08CD-234E-913E-A6240F5B2ACE}"/>
          </ac:spMkLst>
        </pc:spChg>
        <pc:spChg chg="add mod">
          <ac:chgData name="Zack Lewis Isriel" userId="0f02f941-67d0-4d77-ba3c-28c0159a2e01" providerId="ADAL" clId="{1AFF26C7-12C8-4AA7-94DA-EF63167F5824}" dt="2023-02-21T03:34:49.176" v="998" actId="20577"/>
          <ac:spMkLst>
            <pc:docMk/>
            <pc:sldMk cId="1213942783" sldId="491"/>
            <ac:spMk id="15" creationId="{9DE66B1B-C93C-F6FA-C962-4A1B04005179}"/>
          </ac:spMkLst>
        </pc:spChg>
        <pc:spChg chg="add mod">
          <ac:chgData name="Zack Lewis Isriel" userId="0f02f941-67d0-4d77-ba3c-28c0159a2e01" providerId="ADAL" clId="{1AFF26C7-12C8-4AA7-94DA-EF63167F5824}" dt="2023-02-21T03:36:55.568" v="1037" actId="1076"/>
          <ac:spMkLst>
            <pc:docMk/>
            <pc:sldMk cId="1213942783" sldId="491"/>
            <ac:spMk id="16" creationId="{7C872E66-09F2-A9A8-3EE6-2D712A4FB3EE}"/>
          </ac:spMkLst>
        </pc:spChg>
        <pc:spChg chg="add mod">
          <ac:chgData name="Zack Lewis Isriel" userId="0f02f941-67d0-4d77-ba3c-28c0159a2e01" providerId="ADAL" clId="{1AFF26C7-12C8-4AA7-94DA-EF63167F5824}" dt="2023-02-21T03:38:47.599" v="1056" actId="207"/>
          <ac:spMkLst>
            <pc:docMk/>
            <pc:sldMk cId="1213942783" sldId="491"/>
            <ac:spMk id="19" creationId="{F600AC67-08C4-4D64-47A5-B63F77BEA226}"/>
          </ac:spMkLst>
        </pc:spChg>
        <pc:spChg chg="mod">
          <ac:chgData name="Zack Lewis Isriel" userId="0f02f941-67d0-4d77-ba3c-28c0159a2e01" providerId="ADAL" clId="{1AFF26C7-12C8-4AA7-94DA-EF63167F5824}" dt="2023-02-21T04:16:58.556" v="1295" actId="114"/>
          <ac:spMkLst>
            <pc:docMk/>
            <pc:sldMk cId="1213942783" sldId="491"/>
            <ac:spMk id="31" creationId="{8A09CFBA-F942-AD9E-3C4F-473161D1BFA1}"/>
          </ac:spMkLst>
        </pc:spChg>
        <pc:grpChg chg="del">
          <ac:chgData name="Zack Lewis Isriel" userId="0f02f941-67d0-4d77-ba3c-28c0159a2e01" providerId="ADAL" clId="{1AFF26C7-12C8-4AA7-94DA-EF63167F5824}" dt="2023-02-21T03:13:34.602" v="735" actId="478"/>
          <ac:grpSpMkLst>
            <pc:docMk/>
            <pc:sldMk cId="1213942783" sldId="491"/>
            <ac:grpSpMk id="13" creationId="{4A77D688-010D-EDE2-A7A8-908D0A879A4B}"/>
          </ac:grpSpMkLst>
        </pc:grpChg>
        <pc:cxnChg chg="del">
          <ac:chgData name="Zack Lewis Isriel" userId="0f02f941-67d0-4d77-ba3c-28c0159a2e01" providerId="ADAL" clId="{1AFF26C7-12C8-4AA7-94DA-EF63167F5824}" dt="2023-02-21T03:13:38.861" v="737" actId="478"/>
          <ac:cxnSpMkLst>
            <pc:docMk/>
            <pc:sldMk cId="1213942783" sldId="491"/>
            <ac:cxnSpMk id="3" creationId="{624713E2-52CC-4D8B-DAE6-9FE7546CE134}"/>
          </ac:cxnSpMkLst>
        </pc:cxnChg>
        <pc:cxnChg chg="add mod">
          <ac:chgData name="Zack Lewis Isriel" userId="0f02f941-67d0-4d77-ba3c-28c0159a2e01" providerId="ADAL" clId="{1AFF26C7-12C8-4AA7-94DA-EF63167F5824}" dt="2023-02-21T03:37:45.729" v="1041" actId="1582"/>
          <ac:cxnSpMkLst>
            <pc:docMk/>
            <pc:sldMk cId="1213942783" sldId="491"/>
            <ac:cxnSpMk id="18" creationId="{1FB2F5E6-8F73-0E91-6694-34163BB9F5F2}"/>
          </ac:cxnSpMkLst>
        </pc:cxnChg>
      </pc:sldChg>
      <pc:sldChg chg="addSp delSp modSp add mod modTransition delAnim modAnim">
        <pc:chgData name="Zack Lewis Isriel" userId="0f02f941-67d0-4d77-ba3c-28c0159a2e01" providerId="ADAL" clId="{1AFF26C7-12C8-4AA7-94DA-EF63167F5824}" dt="2023-02-21T05:19:12.805" v="2342"/>
        <pc:sldMkLst>
          <pc:docMk/>
          <pc:sldMk cId="920674878" sldId="492"/>
        </pc:sldMkLst>
        <pc:spChg chg="del">
          <ac:chgData name="Zack Lewis Isriel" userId="0f02f941-67d0-4d77-ba3c-28c0159a2e01" providerId="ADAL" clId="{1AFF26C7-12C8-4AA7-94DA-EF63167F5824}" dt="2023-02-21T03:32:33.463" v="978" actId="478"/>
          <ac:spMkLst>
            <pc:docMk/>
            <pc:sldMk cId="920674878" sldId="492"/>
            <ac:spMk id="2" creationId="{61E709B1-AAF6-936B-E585-A93F60958494}"/>
          </ac:spMkLst>
        </pc:spChg>
        <pc:spChg chg="add del mod">
          <ac:chgData name="Zack Lewis Isriel" userId="0f02f941-67d0-4d77-ba3c-28c0159a2e01" providerId="ADAL" clId="{1AFF26C7-12C8-4AA7-94DA-EF63167F5824}" dt="2023-02-21T03:32:34.996" v="980" actId="478"/>
          <ac:spMkLst>
            <pc:docMk/>
            <pc:sldMk cId="920674878" sldId="492"/>
            <ac:spMk id="9" creationId="{14DB2EA3-FC1C-6717-8893-A41D532B26CD}"/>
          </ac:spMkLst>
        </pc:spChg>
        <pc:spChg chg="add del mod">
          <ac:chgData name="Zack Lewis Isriel" userId="0f02f941-67d0-4d77-ba3c-28c0159a2e01" providerId="ADAL" clId="{1AFF26C7-12C8-4AA7-94DA-EF63167F5824}" dt="2023-02-21T03:41:21.396" v="1064" actId="478"/>
          <ac:spMkLst>
            <pc:docMk/>
            <pc:sldMk cId="920674878" sldId="492"/>
            <ac:spMk id="10" creationId="{BEE8AF92-86A1-3450-8F2E-BCAD4FFE80A8}"/>
          </ac:spMkLst>
        </pc:spChg>
        <pc:spChg chg="add del mod">
          <ac:chgData name="Zack Lewis Isriel" userId="0f02f941-67d0-4d77-ba3c-28c0159a2e01" providerId="ADAL" clId="{1AFF26C7-12C8-4AA7-94DA-EF63167F5824}" dt="2023-02-21T03:44:21.977" v="1122" actId="478"/>
          <ac:spMkLst>
            <pc:docMk/>
            <pc:sldMk cId="920674878" sldId="492"/>
            <ac:spMk id="14" creationId="{15E1CD76-6685-5D19-425B-85F817A9589F}"/>
          </ac:spMkLst>
        </pc:spChg>
        <pc:spChg chg="add del mod">
          <ac:chgData name="Zack Lewis Isriel" userId="0f02f941-67d0-4d77-ba3c-28c0159a2e01" providerId="ADAL" clId="{1AFF26C7-12C8-4AA7-94DA-EF63167F5824}" dt="2023-02-21T03:44:20.484" v="1121" actId="478"/>
          <ac:spMkLst>
            <pc:docMk/>
            <pc:sldMk cId="920674878" sldId="492"/>
            <ac:spMk id="15" creationId="{AB774B99-08FA-7860-E657-DCE1211236ED}"/>
          </ac:spMkLst>
        </pc:spChg>
        <pc:spChg chg="add mod">
          <ac:chgData name="Zack Lewis Isriel" userId="0f02f941-67d0-4d77-ba3c-28c0159a2e01" providerId="ADAL" clId="{1AFF26C7-12C8-4AA7-94DA-EF63167F5824}" dt="2023-02-21T04:08:24.802" v="1270" actId="20577"/>
          <ac:spMkLst>
            <pc:docMk/>
            <pc:sldMk cId="920674878" sldId="492"/>
            <ac:spMk id="16" creationId="{98CDBF2B-F503-FCE3-B57C-945935C365E6}"/>
          </ac:spMkLst>
        </pc:spChg>
        <pc:spChg chg="del topLvl">
          <ac:chgData name="Zack Lewis Isriel" userId="0f02f941-67d0-4d77-ba3c-28c0159a2e01" providerId="ADAL" clId="{1AFF26C7-12C8-4AA7-94DA-EF63167F5824}" dt="2023-02-21T03:41:14.115" v="1060" actId="478"/>
          <ac:spMkLst>
            <pc:docMk/>
            <pc:sldMk cId="920674878" sldId="492"/>
            <ac:spMk id="31" creationId="{8A09CFBA-F942-AD9E-3C4F-473161D1BFA1}"/>
          </ac:spMkLst>
        </pc:spChg>
        <pc:spChg chg="del topLvl">
          <ac:chgData name="Zack Lewis Isriel" userId="0f02f941-67d0-4d77-ba3c-28c0159a2e01" providerId="ADAL" clId="{1AFF26C7-12C8-4AA7-94DA-EF63167F5824}" dt="2023-02-21T03:41:16.510" v="1062" actId="478"/>
          <ac:spMkLst>
            <pc:docMk/>
            <pc:sldMk cId="920674878" sldId="492"/>
            <ac:spMk id="32" creationId="{A6E606F5-947E-C86D-D5D9-C67126C29F10}"/>
          </ac:spMkLst>
        </pc:spChg>
        <pc:grpChg chg="del">
          <ac:chgData name="Zack Lewis Isriel" userId="0f02f941-67d0-4d77-ba3c-28c0159a2e01" providerId="ADAL" clId="{1AFF26C7-12C8-4AA7-94DA-EF63167F5824}" dt="2023-02-21T03:32:34.133" v="979" actId="478"/>
          <ac:grpSpMkLst>
            <pc:docMk/>
            <pc:sldMk cId="920674878" sldId="492"/>
            <ac:grpSpMk id="13" creationId="{4A77D688-010D-EDE2-A7A8-908D0A879A4B}"/>
          </ac:grpSpMkLst>
        </pc:grpChg>
        <pc:grpChg chg="add mod">
          <ac:chgData name="Zack Lewis Isriel" userId="0f02f941-67d0-4d77-ba3c-28c0159a2e01" providerId="ADAL" clId="{1AFF26C7-12C8-4AA7-94DA-EF63167F5824}" dt="2023-02-21T03:46:20" v="1146" actId="1038"/>
          <ac:grpSpMkLst>
            <pc:docMk/>
            <pc:sldMk cId="920674878" sldId="492"/>
            <ac:grpSpMk id="18" creationId="{769CA13B-04BC-5F16-1C3A-7AADA92EC7E3}"/>
          </ac:grpSpMkLst>
        </pc:grpChg>
        <pc:grpChg chg="del">
          <ac:chgData name="Zack Lewis Isriel" userId="0f02f941-67d0-4d77-ba3c-28c0159a2e01" providerId="ADAL" clId="{1AFF26C7-12C8-4AA7-94DA-EF63167F5824}" dt="2023-02-21T03:41:14.115" v="1060" actId="478"/>
          <ac:grpSpMkLst>
            <pc:docMk/>
            <pc:sldMk cId="920674878" sldId="492"/>
            <ac:grpSpMk id="35" creationId="{1B84533F-6609-3AC4-54A8-EBC383132E2E}"/>
          </ac:grpSpMkLst>
        </pc:grpChg>
        <pc:grpChg chg="del">
          <ac:chgData name="Zack Lewis Isriel" userId="0f02f941-67d0-4d77-ba3c-28c0159a2e01" providerId="ADAL" clId="{1AFF26C7-12C8-4AA7-94DA-EF63167F5824}" dt="2023-02-21T03:41:15.307" v="1061" actId="478"/>
          <ac:grpSpMkLst>
            <pc:docMk/>
            <pc:sldMk cId="920674878" sldId="492"/>
            <ac:grpSpMk id="36" creationId="{9AD11C67-CE7F-EEAD-F11F-31814D422E86}"/>
          </ac:grpSpMkLst>
        </pc:grpChg>
        <pc:graphicFrameChg chg="add del mod">
          <ac:chgData name="Zack Lewis Isriel" userId="0f02f941-67d0-4d77-ba3c-28c0159a2e01" providerId="ADAL" clId="{1AFF26C7-12C8-4AA7-94DA-EF63167F5824}" dt="2023-02-21T03:58:18.519" v="1153" actId="478"/>
          <ac:graphicFrameMkLst>
            <pc:docMk/>
            <pc:sldMk cId="920674878" sldId="492"/>
            <ac:graphicFrameMk id="24" creationId="{763BC51A-EF6D-3ECF-C5F7-3F4DA130880A}"/>
          </ac:graphicFrameMkLst>
        </pc:graphicFrameChg>
        <pc:picChg chg="add del mod">
          <ac:chgData name="Zack Lewis Isriel" userId="0f02f941-67d0-4d77-ba3c-28c0159a2e01" providerId="ADAL" clId="{1AFF26C7-12C8-4AA7-94DA-EF63167F5824}" dt="2023-02-21T03:45:10.728" v="1138" actId="1076"/>
          <ac:picMkLst>
            <pc:docMk/>
            <pc:sldMk cId="920674878" sldId="492"/>
            <ac:picMk id="12" creationId="{D0753585-C035-8EDA-502F-723EA93331CB}"/>
          </ac:picMkLst>
        </pc:picChg>
        <pc:picChg chg="mod">
          <ac:chgData name="Zack Lewis Isriel" userId="0f02f941-67d0-4d77-ba3c-28c0159a2e01" providerId="ADAL" clId="{1AFF26C7-12C8-4AA7-94DA-EF63167F5824}" dt="2023-02-21T03:46:20" v="1146" actId="1038"/>
          <ac:picMkLst>
            <pc:docMk/>
            <pc:sldMk cId="920674878" sldId="492"/>
            <ac:picMk id="19" creationId="{FA646C6E-846D-3573-5DD9-92CAFD7CAD62}"/>
          </ac:picMkLst>
        </pc:picChg>
        <pc:picChg chg="mod">
          <ac:chgData name="Zack Lewis Isriel" userId="0f02f941-67d0-4d77-ba3c-28c0159a2e01" providerId="ADAL" clId="{1AFF26C7-12C8-4AA7-94DA-EF63167F5824}" dt="2023-02-21T03:46:20" v="1146" actId="1038"/>
          <ac:picMkLst>
            <pc:docMk/>
            <pc:sldMk cId="920674878" sldId="492"/>
            <ac:picMk id="20" creationId="{04690E07-00B9-BE82-094A-C7EE4566DBAB}"/>
          </ac:picMkLst>
        </pc:picChg>
        <pc:picChg chg="add del mod">
          <ac:chgData name="Zack Lewis Isriel" userId="0f02f941-67d0-4d77-ba3c-28c0159a2e01" providerId="ADAL" clId="{1AFF26C7-12C8-4AA7-94DA-EF63167F5824}" dt="2023-02-21T04:00:24.156" v="1216" actId="478"/>
          <ac:picMkLst>
            <pc:docMk/>
            <pc:sldMk cId="920674878" sldId="492"/>
            <ac:picMk id="25" creationId="{5CB13DAE-4EDA-3218-781D-1216267FAF14}"/>
          </ac:picMkLst>
        </pc:picChg>
        <pc:picChg chg="add del mod">
          <ac:chgData name="Zack Lewis Isriel" userId="0f02f941-67d0-4d77-ba3c-28c0159a2e01" providerId="ADAL" clId="{1AFF26C7-12C8-4AA7-94DA-EF63167F5824}" dt="2023-02-21T04:08:53.238" v="1271" actId="478"/>
          <ac:picMkLst>
            <pc:docMk/>
            <pc:sldMk cId="920674878" sldId="492"/>
            <ac:picMk id="26" creationId="{FD5F7D7F-FC91-DC72-CF75-5D53398886E9}"/>
          </ac:picMkLst>
        </pc:picChg>
        <pc:picChg chg="add mod">
          <ac:chgData name="Zack Lewis Isriel" userId="0f02f941-67d0-4d77-ba3c-28c0159a2e01" providerId="ADAL" clId="{1AFF26C7-12C8-4AA7-94DA-EF63167F5824}" dt="2023-02-21T04:09:06.687" v="1276" actId="1076"/>
          <ac:picMkLst>
            <pc:docMk/>
            <pc:sldMk cId="920674878" sldId="492"/>
            <ac:picMk id="29" creationId="{52DFC794-0785-E53E-B74E-319792022BE0}"/>
          </ac:picMkLst>
        </pc:picChg>
        <pc:cxnChg chg="del">
          <ac:chgData name="Zack Lewis Isriel" userId="0f02f941-67d0-4d77-ba3c-28c0159a2e01" providerId="ADAL" clId="{1AFF26C7-12C8-4AA7-94DA-EF63167F5824}" dt="2023-02-21T03:32:32.023" v="977" actId="478"/>
          <ac:cxnSpMkLst>
            <pc:docMk/>
            <pc:sldMk cId="920674878" sldId="492"/>
            <ac:cxnSpMk id="3" creationId="{624713E2-52CC-4D8B-DAE6-9FE7546CE134}"/>
          </ac:cxnSpMkLst>
        </pc:cxnChg>
        <pc:cxnChg chg="add mod">
          <ac:chgData name="Zack Lewis Isriel" userId="0f02f941-67d0-4d77-ba3c-28c0159a2e01" providerId="ADAL" clId="{1AFF26C7-12C8-4AA7-94DA-EF63167F5824}" dt="2023-02-21T03:46:13.151" v="1145" actId="1076"/>
          <ac:cxnSpMkLst>
            <pc:docMk/>
            <pc:sldMk cId="920674878" sldId="492"/>
            <ac:cxnSpMk id="17" creationId="{DE4000FE-F67C-77F2-A0FD-D6C117EC7546}"/>
          </ac:cxnSpMkLst>
        </pc:cxnChg>
      </pc:sldChg>
      <pc:sldChg chg="addSp delSp modSp add mod modTransition delAnim modAnim">
        <pc:chgData name="Zack Lewis Isriel" userId="0f02f941-67d0-4d77-ba3c-28c0159a2e01" providerId="ADAL" clId="{1AFF26C7-12C8-4AA7-94DA-EF63167F5824}" dt="2023-02-21T04:12:27.958" v="1284"/>
        <pc:sldMkLst>
          <pc:docMk/>
          <pc:sldMk cId="1551109328" sldId="493"/>
        </pc:sldMkLst>
        <pc:spChg chg="mod">
          <ac:chgData name="Zack Lewis Isriel" userId="0f02f941-67d0-4d77-ba3c-28c0159a2e01" providerId="ADAL" clId="{1AFF26C7-12C8-4AA7-94DA-EF63167F5824}" dt="2023-02-21T04:00:00.996" v="1213" actId="20577"/>
          <ac:spMkLst>
            <pc:docMk/>
            <pc:sldMk cId="1551109328" sldId="493"/>
            <ac:spMk id="2" creationId="{61E709B1-AAF6-936B-E585-A93F60958494}"/>
          </ac:spMkLst>
        </pc:spChg>
        <pc:spChg chg="mod">
          <ac:chgData name="Zack Lewis Isriel" userId="0f02f941-67d0-4d77-ba3c-28c0159a2e01" providerId="ADAL" clId="{1AFF26C7-12C8-4AA7-94DA-EF63167F5824}" dt="2023-02-21T03:58:54.803" v="1166" actId="6549"/>
          <ac:spMkLst>
            <pc:docMk/>
            <pc:sldMk cId="1551109328" sldId="493"/>
            <ac:spMk id="34" creationId="{FFC5AAD4-F05E-103C-C20F-556BBEA943D6}"/>
          </ac:spMkLst>
        </pc:spChg>
        <pc:grpChg chg="del">
          <ac:chgData name="Zack Lewis Isriel" userId="0f02f941-67d0-4d77-ba3c-28c0159a2e01" providerId="ADAL" clId="{1AFF26C7-12C8-4AA7-94DA-EF63167F5824}" dt="2023-02-21T03:58:54.078" v="1165" actId="478"/>
          <ac:grpSpMkLst>
            <pc:docMk/>
            <pc:sldMk cId="1551109328" sldId="493"/>
            <ac:grpSpMk id="35" creationId="{1B84533F-6609-3AC4-54A8-EBC383132E2E}"/>
          </ac:grpSpMkLst>
        </pc:grpChg>
        <pc:grpChg chg="del">
          <ac:chgData name="Zack Lewis Isriel" userId="0f02f941-67d0-4d77-ba3c-28c0159a2e01" providerId="ADAL" clId="{1AFF26C7-12C8-4AA7-94DA-EF63167F5824}" dt="2023-02-21T03:58:55.665" v="1167" actId="478"/>
          <ac:grpSpMkLst>
            <pc:docMk/>
            <pc:sldMk cId="1551109328" sldId="493"/>
            <ac:grpSpMk id="36" creationId="{9AD11C67-CE7F-EEAD-F11F-31814D422E86}"/>
          </ac:grpSpMkLst>
        </pc:grpChg>
        <pc:graphicFrameChg chg="add del mod">
          <ac:chgData name="Zack Lewis Isriel" userId="0f02f941-67d0-4d77-ba3c-28c0159a2e01" providerId="ADAL" clId="{1AFF26C7-12C8-4AA7-94DA-EF63167F5824}" dt="2023-02-21T04:06:17.217" v="1244" actId="478"/>
          <ac:graphicFrameMkLst>
            <pc:docMk/>
            <pc:sldMk cId="1551109328" sldId="493"/>
            <ac:graphicFrameMk id="9" creationId="{763BC51A-EF6D-3ECF-C5F7-3F4DA130880A}"/>
          </ac:graphicFrameMkLst>
        </pc:graphicFrameChg>
        <pc:picChg chg="add del mod">
          <ac:chgData name="Zack Lewis Isriel" userId="0f02f941-67d0-4d77-ba3c-28c0159a2e01" providerId="ADAL" clId="{1AFF26C7-12C8-4AA7-94DA-EF63167F5824}" dt="2023-02-21T03:59:20.730" v="1176" actId="478"/>
          <ac:picMkLst>
            <pc:docMk/>
            <pc:sldMk cId="1551109328" sldId="493"/>
            <ac:picMk id="6" creationId="{6DCB46E9-2E9E-87F6-DFAB-9049CC698589}"/>
          </ac:picMkLst>
        </pc:picChg>
        <pc:picChg chg="del">
          <ac:chgData name="Zack Lewis Isriel" userId="0f02f941-67d0-4d77-ba3c-28c0159a2e01" providerId="ADAL" clId="{1AFF26C7-12C8-4AA7-94DA-EF63167F5824}" dt="2023-02-21T03:58:51.745" v="1164" actId="478"/>
          <ac:picMkLst>
            <pc:docMk/>
            <pc:sldMk cId="1551109328" sldId="493"/>
            <ac:picMk id="7" creationId="{9143C2EA-C387-2A8F-072D-01FB7648D6E9}"/>
          </ac:picMkLst>
        </pc:picChg>
        <pc:picChg chg="add mod">
          <ac:chgData name="Zack Lewis Isriel" userId="0f02f941-67d0-4d77-ba3c-28c0159a2e01" providerId="ADAL" clId="{1AFF26C7-12C8-4AA7-94DA-EF63167F5824}" dt="2023-02-21T04:06:31.498" v="1249" actId="1076"/>
          <ac:picMkLst>
            <pc:docMk/>
            <pc:sldMk cId="1551109328" sldId="493"/>
            <ac:picMk id="10" creationId="{AA124444-3179-D304-A485-1AC4A3BEC52C}"/>
          </ac:picMkLst>
        </pc:picChg>
        <pc:picChg chg="del">
          <ac:chgData name="Zack Lewis Isriel" userId="0f02f941-67d0-4d77-ba3c-28c0159a2e01" providerId="ADAL" clId="{1AFF26C7-12C8-4AA7-94DA-EF63167F5824}" dt="2023-02-21T03:58:48.845" v="1161" actId="478"/>
          <ac:picMkLst>
            <pc:docMk/>
            <pc:sldMk cId="1551109328" sldId="493"/>
            <ac:picMk id="12" creationId="{D0753585-C035-8EDA-502F-723EA93331CB}"/>
          </ac:picMkLst>
        </pc:picChg>
        <pc:cxnChg chg="del">
          <ac:chgData name="Zack Lewis Isriel" userId="0f02f941-67d0-4d77-ba3c-28c0159a2e01" providerId="ADAL" clId="{1AFF26C7-12C8-4AA7-94DA-EF63167F5824}" dt="2023-02-21T03:58:50.316" v="1162" actId="478"/>
          <ac:cxnSpMkLst>
            <pc:docMk/>
            <pc:sldMk cId="1551109328" sldId="493"/>
            <ac:cxnSpMk id="27" creationId="{7B71C937-53E2-BBF1-5411-9380454F522A}"/>
          </ac:cxnSpMkLst>
        </pc:cxnChg>
        <pc:cxnChg chg="del">
          <ac:chgData name="Zack Lewis Isriel" userId="0f02f941-67d0-4d77-ba3c-28c0159a2e01" providerId="ADAL" clId="{1AFF26C7-12C8-4AA7-94DA-EF63167F5824}" dt="2023-02-21T03:58:51.129" v="1163" actId="478"/>
          <ac:cxnSpMkLst>
            <pc:docMk/>
            <pc:sldMk cId="1551109328" sldId="493"/>
            <ac:cxnSpMk id="28" creationId="{61BEB128-F0CF-CD52-528B-B1F96A343E43}"/>
          </ac:cxnSpMkLst>
        </pc:cxnChg>
      </pc:sldChg>
      <pc:sldChg chg="addSp delSp modSp add mod modTransition">
        <pc:chgData name="Zack Lewis Isriel" userId="0f02f941-67d0-4d77-ba3c-28c0159a2e01" providerId="ADAL" clId="{1AFF26C7-12C8-4AA7-94DA-EF63167F5824}" dt="2023-02-21T04:51:18.335" v="1827" actId="33524"/>
        <pc:sldMkLst>
          <pc:docMk/>
          <pc:sldMk cId="3569649278" sldId="494"/>
        </pc:sldMkLst>
        <pc:spChg chg="del mod">
          <ac:chgData name="Zack Lewis Isriel" userId="0f02f941-67d0-4d77-ba3c-28c0159a2e01" providerId="ADAL" clId="{1AFF26C7-12C8-4AA7-94DA-EF63167F5824}" dt="2023-02-21T04:26:26.486" v="1353" actId="478"/>
          <ac:spMkLst>
            <pc:docMk/>
            <pc:sldMk cId="3569649278" sldId="494"/>
            <ac:spMk id="6" creationId="{DBD7EF44-1239-5E05-0F8C-9731DED8ED5C}"/>
          </ac:spMkLst>
        </pc:spChg>
        <pc:spChg chg="del">
          <ac:chgData name="Zack Lewis Isriel" userId="0f02f941-67d0-4d77-ba3c-28c0159a2e01" providerId="ADAL" clId="{1AFF26C7-12C8-4AA7-94DA-EF63167F5824}" dt="2023-02-21T04:22:52.752" v="1337" actId="478"/>
          <ac:spMkLst>
            <pc:docMk/>
            <pc:sldMk cId="3569649278" sldId="494"/>
            <ac:spMk id="7" creationId="{1DED92A3-821C-52E8-5906-5E4A15A0D77C}"/>
          </ac:spMkLst>
        </pc:spChg>
        <pc:spChg chg="del">
          <ac:chgData name="Zack Lewis Isriel" userId="0f02f941-67d0-4d77-ba3c-28c0159a2e01" providerId="ADAL" clId="{1AFF26C7-12C8-4AA7-94DA-EF63167F5824}" dt="2023-02-21T04:22:56.888" v="1340" actId="478"/>
          <ac:spMkLst>
            <pc:docMk/>
            <pc:sldMk cId="3569649278" sldId="494"/>
            <ac:spMk id="10" creationId="{A305B4E1-7D13-5F48-C0D1-C031C611A281}"/>
          </ac:spMkLst>
        </pc:spChg>
        <pc:spChg chg="del">
          <ac:chgData name="Zack Lewis Isriel" userId="0f02f941-67d0-4d77-ba3c-28c0159a2e01" providerId="ADAL" clId="{1AFF26C7-12C8-4AA7-94DA-EF63167F5824}" dt="2023-02-21T04:22:57.772" v="1341" actId="478"/>
          <ac:spMkLst>
            <pc:docMk/>
            <pc:sldMk cId="3569649278" sldId="494"/>
            <ac:spMk id="12" creationId="{89978C88-19F0-D2EC-3B23-97E54B45FB99}"/>
          </ac:spMkLst>
        </pc:spChg>
        <pc:spChg chg="del">
          <ac:chgData name="Zack Lewis Isriel" userId="0f02f941-67d0-4d77-ba3c-28c0159a2e01" providerId="ADAL" clId="{1AFF26C7-12C8-4AA7-94DA-EF63167F5824}" dt="2023-02-21T04:22:59.526" v="1343" actId="478"/>
          <ac:spMkLst>
            <pc:docMk/>
            <pc:sldMk cId="3569649278" sldId="494"/>
            <ac:spMk id="13" creationId="{6B9449D6-B976-4412-0152-7612D314D6BB}"/>
          </ac:spMkLst>
        </pc:spChg>
        <pc:spChg chg="add mod">
          <ac:chgData name="Zack Lewis Isriel" userId="0f02f941-67d0-4d77-ba3c-28c0159a2e01" providerId="ADAL" clId="{1AFF26C7-12C8-4AA7-94DA-EF63167F5824}" dt="2023-02-21T04:27:07.042" v="1364" actId="1076"/>
          <ac:spMkLst>
            <pc:docMk/>
            <pc:sldMk cId="3569649278" sldId="494"/>
            <ac:spMk id="14" creationId="{634BCC53-CE97-B420-9635-E7BBA730AC36}"/>
          </ac:spMkLst>
        </pc:spChg>
        <pc:spChg chg="add mod">
          <ac:chgData name="Zack Lewis Isriel" userId="0f02f941-67d0-4d77-ba3c-28c0159a2e01" providerId="ADAL" clId="{1AFF26C7-12C8-4AA7-94DA-EF63167F5824}" dt="2023-02-21T04:51:18.335" v="1827" actId="33524"/>
          <ac:spMkLst>
            <pc:docMk/>
            <pc:sldMk cId="3569649278" sldId="494"/>
            <ac:spMk id="17" creationId="{CEE26651-C626-B21D-A399-08D70B6449EE}"/>
          </ac:spMkLst>
        </pc:spChg>
        <pc:spChg chg="mod">
          <ac:chgData name="Zack Lewis Isriel" userId="0f02f941-67d0-4d77-ba3c-28c0159a2e01" providerId="ADAL" clId="{1AFF26C7-12C8-4AA7-94DA-EF63167F5824}" dt="2023-02-21T04:27:04.579" v="1363" actId="1076"/>
          <ac:spMkLst>
            <pc:docMk/>
            <pc:sldMk cId="3569649278" sldId="494"/>
            <ac:spMk id="20" creationId="{D921B2A0-CBF8-CCE9-66FE-7E616AC94E4B}"/>
          </ac:spMkLst>
        </pc:spChg>
        <pc:spChg chg="del">
          <ac:chgData name="Zack Lewis Isriel" userId="0f02f941-67d0-4d77-ba3c-28c0159a2e01" providerId="ADAL" clId="{1AFF26C7-12C8-4AA7-94DA-EF63167F5824}" dt="2023-02-21T04:22:53.872" v="1338" actId="478"/>
          <ac:spMkLst>
            <pc:docMk/>
            <pc:sldMk cId="3569649278" sldId="494"/>
            <ac:spMk id="21" creationId="{529342AF-CBF6-9DAE-6EA0-865F86113D61}"/>
          </ac:spMkLst>
        </pc:spChg>
        <pc:spChg chg="del">
          <ac:chgData name="Zack Lewis Isriel" userId="0f02f941-67d0-4d77-ba3c-28c0159a2e01" providerId="ADAL" clId="{1AFF26C7-12C8-4AA7-94DA-EF63167F5824}" dt="2023-02-21T04:22:55.157" v="1339" actId="478"/>
          <ac:spMkLst>
            <pc:docMk/>
            <pc:sldMk cId="3569649278" sldId="494"/>
            <ac:spMk id="22" creationId="{FC885FA2-E89C-57A6-DF4C-1CC486FCF1E1}"/>
          </ac:spMkLst>
        </pc:spChg>
        <pc:spChg chg="del">
          <ac:chgData name="Zack Lewis Isriel" userId="0f02f941-67d0-4d77-ba3c-28c0159a2e01" providerId="ADAL" clId="{1AFF26C7-12C8-4AA7-94DA-EF63167F5824}" dt="2023-02-21T04:22:58.979" v="1342" actId="478"/>
          <ac:spMkLst>
            <pc:docMk/>
            <pc:sldMk cId="3569649278" sldId="494"/>
            <ac:spMk id="26" creationId="{6B5964EF-449A-6093-BB74-FC327DEDDABB}"/>
          </ac:spMkLst>
        </pc:spChg>
        <pc:spChg chg="mod">
          <ac:chgData name="Zack Lewis Isriel" userId="0f02f941-67d0-4d77-ba3c-28c0159a2e01" providerId="ADAL" clId="{1AFF26C7-12C8-4AA7-94DA-EF63167F5824}" dt="2023-02-21T04:22:35.169" v="1333" actId="1076"/>
          <ac:spMkLst>
            <pc:docMk/>
            <pc:sldMk cId="3569649278" sldId="494"/>
            <ac:spMk id="40" creationId="{187DA683-7444-C4EE-7740-C785D504FF18}"/>
          </ac:spMkLst>
        </pc:spChg>
        <pc:picChg chg="add mod">
          <ac:chgData name="Zack Lewis Isriel" userId="0f02f941-67d0-4d77-ba3c-28c0159a2e01" providerId="ADAL" clId="{1AFF26C7-12C8-4AA7-94DA-EF63167F5824}" dt="2023-02-21T04:49:43.467" v="1655" actId="1076"/>
          <ac:picMkLst>
            <pc:docMk/>
            <pc:sldMk cId="3569649278" sldId="494"/>
            <ac:picMk id="16" creationId="{6AA01EBC-0298-CCB4-DD0D-323BB5D3A365}"/>
          </ac:picMkLst>
        </pc:picChg>
      </pc:sldChg>
      <pc:sldChg chg="add del">
        <pc:chgData name="Zack Lewis Isriel" userId="0f02f941-67d0-4d77-ba3c-28c0159a2e01" providerId="ADAL" clId="{1AFF26C7-12C8-4AA7-94DA-EF63167F5824}" dt="2023-02-21T04:07:30.411" v="1250" actId="47"/>
        <pc:sldMkLst>
          <pc:docMk/>
          <pc:sldMk cId="3807988908" sldId="494"/>
        </pc:sldMkLst>
      </pc:sldChg>
      <pc:sldChg chg="addSp delSp modSp add mod modTransition">
        <pc:chgData name="Zack Lewis Isriel" userId="0f02f941-67d0-4d77-ba3c-28c0159a2e01" providerId="ADAL" clId="{1AFF26C7-12C8-4AA7-94DA-EF63167F5824}" dt="2023-02-21T04:37:15.825" v="1531"/>
        <pc:sldMkLst>
          <pc:docMk/>
          <pc:sldMk cId="2511238120" sldId="495"/>
        </pc:sldMkLst>
        <pc:spChg chg="add mod">
          <ac:chgData name="Zack Lewis Isriel" userId="0f02f941-67d0-4d77-ba3c-28c0159a2e01" providerId="ADAL" clId="{1AFF26C7-12C8-4AA7-94DA-EF63167F5824}" dt="2023-02-21T04:31:09.159" v="1411" actId="1076"/>
          <ac:spMkLst>
            <pc:docMk/>
            <pc:sldMk cId="2511238120" sldId="495"/>
            <ac:spMk id="14" creationId="{0C6C5E22-B35A-9FA0-A7F8-C5B2FACF070D}"/>
          </ac:spMkLst>
        </pc:spChg>
        <pc:spChg chg="del">
          <ac:chgData name="Zack Lewis Isriel" userId="0f02f941-67d0-4d77-ba3c-28c0159a2e01" providerId="ADAL" clId="{1AFF26C7-12C8-4AA7-94DA-EF63167F5824}" dt="2023-02-21T04:30:32.657" v="1405" actId="478"/>
          <ac:spMkLst>
            <pc:docMk/>
            <pc:sldMk cId="2511238120" sldId="495"/>
            <ac:spMk id="20" creationId="{D921B2A0-CBF8-CCE9-66FE-7E616AC94E4B}"/>
          </ac:spMkLst>
        </pc:spChg>
        <pc:spChg chg="mod">
          <ac:chgData name="Zack Lewis Isriel" userId="0f02f941-67d0-4d77-ba3c-28c0159a2e01" providerId="ADAL" clId="{1AFF26C7-12C8-4AA7-94DA-EF63167F5824}" dt="2023-02-21T04:30:36.380" v="1406" actId="1076"/>
          <ac:spMkLst>
            <pc:docMk/>
            <pc:sldMk cId="2511238120" sldId="495"/>
            <ac:spMk id="21" creationId="{529342AF-CBF6-9DAE-6EA0-865F86113D61}"/>
          </ac:spMkLst>
        </pc:spChg>
        <pc:spChg chg="mod">
          <ac:chgData name="Zack Lewis Isriel" userId="0f02f941-67d0-4d77-ba3c-28c0159a2e01" providerId="ADAL" clId="{1AFF26C7-12C8-4AA7-94DA-EF63167F5824}" dt="2023-02-21T04:30:42.971" v="1407" actId="1076"/>
          <ac:spMkLst>
            <pc:docMk/>
            <pc:sldMk cId="2511238120" sldId="495"/>
            <ac:spMk id="22" creationId="{FC885FA2-E89C-57A6-DF4C-1CC486FCF1E1}"/>
          </ac:spMkLst>
        </pc:spChg>
        <pc:spChg chg="mod">
          <ac:chgData name="Zack Lewis Isriel" userId="0f02f941-67d0-4d77-ba3c-28c0159a2e01" providerId="ADAL" clId="{1AFF26C7-12C8-4AA7-94DA-EF63167F5824}" dt="2023-02-21T04:30:52.821" v="1408" actId="1076"/>
          <ac:spMkLst>
            <pc:docMk/>
            <pc:sldMk cId="2511238120" sldId="495"/>
            <ac:spMk id="26" creationId="{6B5964EF-449A-6093-BB74-FC327DEDDABB}"/>
          </ac:spMkLst>
        </pc:spChg>
      </pc:sldChg>
      <pc:sldChg chg="addSp delSp modSp add del mod modTransition">
        <pc:chgData name="Zack Lewis Isriel" userId="0f02f941-67d0-4d77-ba3c-28c0159a2e01" providerId="ADAL" clId="{1AFF26C7-12C8-4AA7-94DA-EF63167F5824}" dt="2023-02-21T04:30:26.793" v="1403" actId="47"/>
        <pc:sldMkLst>
          <pc:docMk/>
          <pc:sldMk cId="4106648753" sldId="495"/>
        </pc:sldMkLst>
        <pc:spChg chg="add del">
          <ac:chgData name="Zack Lewis Isriel" userId="0f02f941-67d0-4d77-ba3c-28c0159a2e01" providerId="ADAL" clId="{1AFF26C7-12C8-4AA7-94DA-EF63167F5824}" dt="2023-02-21T04:28:00.294" v="1377" actId="478"/>
          <ac:spMkLst>
            <pc:docMk/>
            <pc:sldMk cId="4106648753" sldId="495"/>
            <ac:spMk id="6" creationId="{DBD7EF44-1239-5E05-0F8C-9731DED8ED5C}"/>
          </ac:spMkLst>
        </pc:spChg>
        <pc:spChg chg="mod">
          <ac:chgData name="Zack Lewis Isriel" userId="0f02f941-67d0-4d77-ba3c-28c0159a2e01" providerId="ADAL" clId="{1AFF26C7-12C8-4AA7-94DA-EF63167F5824}" dt="2023-02-21T04:27:59.938" v="1376" actId="1076"/>
          <ac:spMkLst>
            <pc:docMk/>
            <pc:sldMk cId="4106648753" sldId="495"/>
            <ac:spMk id="7" creationId="{1DED92A3-821C-52E8-5906-5E4A15A0D77C}"/>
          </ac:spMkLst>
        </pc:spChg>
        <pc:spChg chg="mod">
          <ac:chgData name="Zack Lewis Isriel" userId="0f02f941-67d0-4d77-ba3c-28c0159a2e01" providerId="ADAL" clId="{1AFF26C7-12C8-4AA7-94DA-EF63167F5824}" dt="2023-02-21T04:27:59.334" v="1374" actId="1076"/>
          <ac:spMkLst>
            <pc:docMk/>
            <pc:sldMk cId="4106648753" sldId="495"/>
            <ac:spMk id="10" creationId="{A305B4E1-7D13-5F48-C0D1-C031C611A281}"/>
          </ac:spMkLst>
        </pc:spChg>
        <pc:spChg chg="mod">
          <ac:chgData name="Zack Lewis Isriel" userId="0f02f941-67d0-4d77-ba3c-28c0159a2e01" providerId="ADAL" clId="{1AFF26C7-12C8-4AA7-94DA-EF63167F5824}" dt="2023-02-21T04:27:58.733" v="1372" actId="1076"/>
          <ac:spMkLst>
            <pc:docMk/>
            <pc:sldMk cId="4106648753" sldId="495"/>
            <ac:spMk id="12" creationId="{89978C88-19F0-D2EC-3B23-97E54B45FB99}"/>
          </ac:spMkLst>
        </pc:spChg>
        <pc:spChg chg="add del mod">
          <ac:chgData name="Zack Lewis Isriel" userId="0f02f941-67d0-4d77-ba3c-28c0159a2e01" providerId="ADAL" clId="{1AFF26C7-12C8-4AA7-94DA-EF63167F5824}" dt="2023-02-21T04:30:25.421" v="1402"/>
          <ac:spMkLst>
            <pc:docMk/>
            <pc:sldMk cId="4106648753" sldId="495"/>
            <ac:spMk id="14" creationId="{5F6FE035-501F-8113-7FFA-F984000D81E6}"/>
          </ac:spMkLst>
        </pc:spChg>
        <pc:spChg chg="add del">
          <ac:chgData name="Zack Lewis Isriel" userId="0f02f941-67d0-4d77-ba3c-28c0159a2e01" providerId="ADAL" clId="{1AFF26C7-12C8-4AA7-94DA-EF63167F5824}" dt="2023-02-21T04:28:06.840" v="1379" actId="478"/>
          <ac:spMkLst>
            <pc:docMk/>
            <pc:sldMk cId="4106648753" sldId="495"/>
            <ac:spMk id="20" creationId="{D921B2A0-CBF8-CCE9-66FE-7E616AC94E4B}"/>
          </ac:spMkLst>
        </pc:spChg>
        <pc:spChg chg="mod">
          <ac:chgData name="Zack Lewis Isriel" userId="0f02f941-67d0-4d77-ba3c-28c0159a2e01" providerId="ADAL" clId="{1AFF26C7-12C8-4AA7-94DA-EF63167F5824}" dt="2023-02-21T04:28:38.807" v="1387" actId="1076"/>
          <ac:spMkLst>
            <pc:docMk/>
            <pc:sldMk cId="4106648753" sldId="495"/>
            <ac:spMk id="21" creationId="{529342AF-CBF6-9DAE-6EA0-865F86113D61}"/>
          </ac:spMkLst>
        </pc:spChg>
        <pc:spChg chg="mod">
          <ac:chgData name="Zack Lewis Isriel" userId="0f02f941-67d0-4d77-ba3c-28c0159a2e01" providerId="ADAL" clId="{1AFF26C7-12C8-4AA7-94DA-EF63167F5824}" dt="2023-02-21T04:28:48.575" v="1388" actId="1076"/>
          <ac:spMkLst>
            <pc:docMk/>
            <pc:sldMk cId="4106648753" sldId="495"/>
            <ac:spMk id="22" creationId="{FC885FA2-E89C-57A6-DF4C-1CC486FCF1E1}"/>
          </ac:spMkLst>
        </pc:spChg>
        <pc:spChg chg="mod">
          <ac:chgData name="Zack Lewis Isriel" userId="0f02f941-67d0-4d77-ba3c-28c0159a2e01" providerId="ADAL" clId="{1AFF26C7-12C8-4AA7-94DA-EF63167F5824}" dt="2023-02-21T04:29:16.066" v="1391" actId="1076"/>
          <ac:spMkLst>
            <pc:docMk/>
            <pc:sldMk cId="4106648753" sldId="495"/>
            <ac:spMk id="26" creationId="{6B5964EF-449A-6093-BB74-FC327DEDDABB}"/>
          </ac:spMkLst>
        </pc:spChg>
      </pc:sldChg>
      <pc:sldChg chg="addSp delSp modSp add mod modTransition">
        <pc:chgData name="Zack Lewis Isriel" userId="0f02f941-67d0-4d77-ba3c-28c0159a2e01" providerId="ADAL" clId="{1AFF26C7-12C8-4AA7-94DA-EF63167F5824}" dt="2023-02-21T04:37:21.996" v="1532"/>
        <pc:sldMkLst>
          <pc:docMk/>
          <pc:sldMk cId="1113420798" sldId="496"/>
        </pc:sldMkLst>
        <pc:spChg chg="mod">
          <ac:chgData name="Zack Lewis Isriel" userId="0f02f941-67d0-4d77-ba3c-28c0159a2e01" providerId="ADAL" clId="{1AFF26C7-12C8-4AA7-94DA-EF63167F5824}" dt="2023-02-21T04:31:59.666" v="1419" actId="1076"/>
          <ac:spMkLst>
            <pc:docMk/>
            <pc:sldMk cId="1113420798" sldId="496"/>
            <ac:spMk id="14" creationId="{0C6C5E22-B35A-9FA0-A7F8-C5B2FACF070D}"/>
          </ac:spMkLst>
        </pc:spChg>
        <pc:spChg chg="add mod">
          <ac:chgData name="Zack Lewis Isriel" userId="0f02f941-67d0-4d77-ba3c-28c0159a2e01" providerId="ADAL" clId="{1AFF26C7-12C8-4AA7-94DA-EF63167F5824}" dt="2023-02-21T04:32:02.681" v="1420" actId="1076"/>
          <ac:spMkLst>
            <pc:docMk/>
            <pc:sldMk cId="1113420798" sldId="496"/>
            <ac:spMk id="15" creationId="{EC4D6F5A-595E-481A-FF25-BB8F1356D1C1}"/>
          </ac:spMkLst>
        </pc:spChg>
        <pc:spChg chg="del">
          <ac:chgData name="Zack Lewis Isriel" userId="0f02f941-67d0-4d77-ba3c-28c0159a2e01" providerId="ADAL" clId="{1AFF26C7-12C8-4AA7-94DA-EF63167F5824}" dt="2023-02-21T04:31:34.088" v="1413" actId="478"/>
          <ac:spMkLst>
            <pc:docMk/>
            <pc:sldMk cId="1113420798" sldId="496"/>
            <ac:spMk id="21" creationId="{529342AF-CBF6-9DAE-6EA0-865F86113D61}"/>
          </ac:spMkLst>
        </pc:spChg>
        <pc:spChg chg="mod">
          <ac:chgData name="Zack Lewis Isriel" userId="0f02f941-67d0-4d77-ba3c-28c0159a2e01" providerId="ADAL" clId="{1AFF26C7-12C8-4AA7-94DA-EF63167F5824}" dt="2023-02-21T04:31:49.071" v="1417" actId="1076"/>
          <ac:spMkLst>
            <pc:docMk/>
            <pc:sldMk cId="1113420798" sldId="496"/>
            <ac:spMk id="22" creationId="{FC885FA2-E89C-57A6-DF4C-1CC486FCF1E1}"/>
          </ac:spMkLst>
        </pc:spChg>
        <pc:spChg chg="mod">
          <ac:chgData name="Zack Lewis Isriel" userId="0f02f941-67d0-4d77-ba3c-28c0159a2e01" providerId="ADAL" clId="{1AFF26C7-12C8-4AA7-94DA-EF63167F5824}" dt="2023-02-21T04:31:52.564" v="1418" actId="1076"/>
          <ac:spMkLst>
            <pc:docMk/>
            <pc:sldMk cId="1113420798" sldId="496"/>
            <ac:spMk id="26" creationId="{6B5964EF-449A-6093-BB74-FC327DEDDABB}"/>
          </ac:spMkLst>
        </pc:spChg>
      </pc:sldChg>
      <pc:sldChg chg="addSp delSp modSp add mod modTransition">
        <pc:chgData name="Zack Lewis Isriel" userId="0f02f941-67d0-4d77-ba3c-28c0159a2e01" providerId="ADAL" clId="{1AFF26C7-12C8-4AA7-94DA-EF63167F5824}" dt="2023-02-21T04:37:25.141" v="1533"/>
        <pc:sldMkLst>
          <pc:docMk/>
          <pc:sldMk cId="658620165" sldId="497"/>
        </pc:sldMkLst>
        <pc:spChg chg="mod">
          <ac:chgData name="Zack Lewis Isriel" userId="0f02f941-67d0-4d77-ba3c-28c0159a2e01" providerId="ADAL" clId="{1AFF26C7-12C8-4AA7-94DA-EF63167F5824}" dt="2023-02-21T04:32:41.404" v="1428" actId="1076"/>
          <ac:spMkLst>
            <pc:docMk/>
            <pc:sldMk cId="658620165" sldId="497"/>
            <ac:spMk id="14" creationId="{0C6C5E22-B35A-9FA0-A7F8-C5B2FACF070D}"/>
          </ac:spMkLst>
        </pc:spChg>
        <pc:spChg chg="mod">
          <ac:chgData name="Zack Lewis Isriel" userId="0f02f941-67d0-4d77-ba3c-28c0159a2e01" providerId="ADAL" clId="{1AFF26C7-12C8-4AA7-94DA-EF63167F5824}" dt="2023-02-21T04:32:46.809" v="1429" actId="1076"/>
          <ac:spMkLst>
            <pc:docMk/>
            <pc:sldMk cId="658620165" sldId="497"/>
            <ac:spMk id="15" creationId="{EC4D6F5A-595E-481A-FF25-BB8F1356D1C1}"/>
          </ac:spMkLst>
        </pc:spChg>
        <pc:spChg chg="add mod">
          <ac:chgData name="Zack Lewis Isriel" userId="0f02f941-67d0-4d77-ba3c-28c0159a2e01" providerId="ADAL" clId="{1AFF26C7-12C8-4AA7-94DA-EF63167F5824}" dt="2023-02-21T04:32:50.719" v="1430" actId="1076"/>
          <ac:spMkLst>
            <pc:docMk/>
            <pc:sldMk cId="658620165" sldId="497"/>
            <ac:spMk id="16" creationId="{21DD243C-C0AB-44F1-91FA-620C076BB0BB}"/>
          </ac:spMkLst>
        </pc:spChg>
        <pc:spChg chg="del mod">
          <ac:chgData name="Zack Lewis Isriel" userId="0f02f941-67d0-4d77-ba3c-28c0159a2e01" providerId="ADAL" clId="{1AFF26C7-12C8-4AA7-94DA-EF63167F5824}" dt="2023-02-21T04:32:32.819" v="1426" actId="478"/>
          <ac:spMkLst>
            <pc:docMk/>
            <pc:sldMk cId="658620165" sldId="497"/>
            <ac:spMk id="22" creationId="{FC885FA2-E89C-57A6-DF4C-1CC486FCF1E1}"/>
          </ac:spMkLst>
        </pc:spChg>
        <pc:spChg chg="mod">
          <ac:chgData name="Zack Lewis Isriel" userId="0f02f941-67d0-4d77-ba3c-28c0159a2e01" providerId="ADAL" clId="{1AFF26C7-12C8-4AA7-94DA-EF63167F5824}" dt="2023-02-21T04:32:36.595" v="1427" actId="1076"/>
          <ac:spMkLst>
            <pc:docMk/>
            <pc:sldMk cId="658620165" sldId="497"/>
            <ac:spMk id="26" creationId="{6B5964EF-449A-6093-BB74-FC327DEDDABB}"/>
          </ac:spMkLst>
        </pc:spChg>
      </pc:sldChg>
      <pc:sldChg chg="add del">
        <pc:chgData name="Zack Lewis Isriel" userId="0f02f941-67d0-4d77-ba3c-28c0159a2e01" providerId="ADAL" clId="{1AFF26C7-12C8-4AA7-94DA-EF63167F5824}" dt="2023-02-21T04:33:16.270" v="1433" actId="47"/>
        <pc:sldMkLst>
          <pc:docMk/>
          <pc:sldMk cId="709915534" sldId="498"/>
        </pc:sldMkLst>
      </pc:sldChg>
      <pc:sldChg chg="add del">
        <pc:chgData name="Zack Lewis Isriel" userId="0f02f941-67d0-4d77-ba3c-28c0159a2e01" providerId="ADAL" clId="{1AFF26C7-12C8-4AA7-94DA-EF63167F5824}" dt="2023-02-21T04:34:33.414" v="1442" actId="47"/>
        <pc:sldMkLst>
          <pc:docMk/>
          <pc:sldMk cId="2228215878" sldId="499"/>
        </pc:sldMkLst>
      </pc:sldChg>
      <pc:sldChg chg="addSp delSp modSp add mod modTransition modAnim">
        <pc:chgData name="Zack Lewis Isriel" userId="0f02f941-67d0-4d77-ba3c-28c0159a2e01" providerId="ADAL" clId="{1AFF26C7-12C8-4AA7-94DA-EF63167F5824}" dt="2023-02-21T04:47:09.398" v="1649"/>
        <pc:sldMkLst>
          <pc:docMk/>
          <pc:sldMk cId="3230765584" sldId="500"/>
        </pc:sldMkLst>
        <pc:spChg chg="mod">
          <ac:chgData name="Zack Lewis Isriel" userId="0f02f941-67d0-4d77-ba3c-28c0159a2e01" providerId="ADAL" clId="{1AFF26C7-12C8-4AA7-94DA-EF63167F5824}" dt="2023-02-21T04:33:58.813" v="1435" actId="1076"/>
          <ac:spMkLst>
            <pc:docMk/>
            <pc:sldMk cId="3230765584" sldId="500"/>
            <ac:spMk id="14" creationId="{0C6C5E22-B35A-9FA0-A7F8-C5B2FACF070D}"/>
          </ac:spMkLst>
        </pc:spChg>
        <pc:spChg chg="mod">
          <ac:chgData name="Zack Lewis Isriel" userId="0f02f941-67d0-4d77-ba3c-28c0159a2e01" providerId="ADAL" clId="{1AFF26C7-12C8-4AA7-94DA-EF63167F5824}" dt="2023-02-21T04:34:02.980" v="1436" actId="1076"/>
          <ac:spMkLst>
            <pc:docMk/>
            <pc:sldMk cId="3230765584" sldId="500"/>
            <ac:spMk id="15" creationId="{EC4D6F5A-595E-481A-FF25-BB8F1356D1C1}"/>
          </ac:spMkLst>
        </pc:spChg>
        <pc:spChg chg="mod">
          <ac:chgData name="Zack Lewis Isriel" userId="0f02f941-67d0-4d77-ba3c-28c0159a2e01" providerId="ADAL" clId="{1AFF26C7-12C8-4AA7-94DA-EF63167F5824}" dt="2023-02-21T04:34:05.607" v="1437" actId="1076"/>
          <ac:spMkLst>
            <pc:docMk/>
            <pc:sldMk cId="3230765584" sldId="500"/>
            <ac:spMk id="16" creationId="{21DD243C-C0AB-44F1-91FA-620C076BB0BB}"/>
          </ac:spMkLst>
        </pc:spChg>
        <pc:spChg chg="add mod">
          <ac:chgData name="Zack Lewis Isriel" userId="0f02f941-67d0-4d77-ba3c-28c0159a2e01" providerId="ADAL" clId="{1AFF26C7-12C8-4AA7-94DA-EF63167F5824}" dt="2023-02-21T04:34:30.184" v="1441" actId="1076"/>
          <ac:spMkLst>
            <pc:docMk/>
            <pc:sldMk cId="3230765584" sldId="500"/>
            <ac:spMk id="17" creationId="{9AC68FEC-F3E7-626A-E2B6-49EF4D69BE84}"/>
          </ac:spMkLst>
        </pc:spChg>
        <pc:spChg chg="mod">
          <ac:chgData name="Zack Lewis Isriel" userId="0f02f941-67d0-4d77-ba3c-28c0159a2e01" providerId="ADAL" clId="{1AFF26C7-12C8-4AA7-94DA-EF63167F5824}" dt="2023-02-21T04:40:22.111" v="1550"/>
          <ac:spMkLst>
            <pc:docMk/>
            <pc:sldMk cId="3230765584" sldId="500"/>
            <ac:spMk id="22" creationId="{B63A4C13-6354-50A1-F676-7F9414AD264A}"/>
          </ac:spMkLst>
        </pc:spChg>
        <pc:spChg chg="mod">
          <ac:chgData name="Zack Lewis Isriel" userId="0f02f941-67d0-4d77-ba3c-28c0159a2e01" providerId="ADAL" clId="{1AFF26C7-12C8-4AA7-94DA-EF63167F5824}" dt="2023-02-21T04:40:22.111" v="1550"/>
          <ac:spMkLst>
            <pc:docMk/>
            <pc:sldMk cId="3230765584" sldId="500"/>
            <ac:spMk id="24" creationId="{90D9961D-40CF-B1E6-CC65-0A0F950A112D}"/>
          </ac:spMkLst>
        </pc:spChg>
        <pc:spChg chg="mod">
          <ac:chgData name="Zack Lewis Isriel" userId="0f02f941-67d0-4d77-ba3c-28c0159a2e01" providerId="ADAL" clId="{1AFF26C7-12C8-4AA7-94DA-EF63167F5824}" dt="2023-02-21T04:40:22.111" v="1550"/>
          <ac:spMkLst>
            <pc:docMk/>
            <pc:sldMk cId="3230765584" sldId="500"/>
            <ac:spMk id="25" creationId="{B51B855F-2970-6999-3B8E-863CDFF96308}"/>
          </ac:spMkLst>
        </pc:spChg>
        <pc:spChg chg="del">
          <ac:chgData name="Zack Lewis Isriel" userId="0f02f941-67d0-4d77-ba3c-28c0159a2e01" providerId="ADAL" clId="{1AFF26C7-12C8-4AA7-94DA-EF63167F5824}" dt="2023-02-21T04:34:15.074" v="1438" actId="478"/>
          <ac:spMkLst>
            <pc:docMk/>
            <pc:sldMk cId="3230765584" sldId="500"/>
            <ac:spMk id="26" creationId="{6B5964EF-449A-6093-BB74-FC327DEDDABB}"/>
          </ac:spMkLst>
        </pc:spChg>
        <pc:spChg chg="mod">
          <ac:chgData name="Zack Lewis Isriel" userId="0f02f941-67d0-4d77-ba3c-28c0159a2e01" providerId="ADAL" clId="{1AFF26C7-12C8-4AA7-94DA-EF63167F5824}" dt="2023-02-21T04:40:22.111" v="1550"/>
          <ac:spMkLst>
            <pc:docMk/>
            <pc:sldMk cId="3230765584" sldId="500"/>
            <ac:spMk id="27" creationId="{C547D964-2B99-5AC9-DDB8-B0B866E93F8D}"/>
          </ac:spMkLst>
        </pc:spChg>
        <pc:spChg chg="mod">
          <ac:chgData name="Zack Lewis Isriel" userId="0f02f941-67d0-4d77-ba3c-28c0159a2e01" providerId="ADAL" clId="{1AFF26C7-12C8-4AA7-94DA-EF63167F5824}" dt="2023-02-21T04:40:22.111" v="1550"/>
          <ac:spMkLst>
            <pc:docMk/>
            <pc:sldMk cId="3230765584" sldId="500"/>
            <ac:spMk id="29" creationId="{A8BCFFC3-3ACE-6918-72E6-F9D61B99C98A}"/>
          </ac:spMkLst>
        </pc:spChg>
        <pc:spChg chg="mod">
          <ac:chgData name="Zack Lewis Isriel" userId="0f02f941-67d0-4d77-ba3c-28c0159a2e01" providerId="ADAL" clId="{1AFF26C7-12C8-4AA7-94DA-EF63167F5824}" dt="2023-02-21T04:40:22.111" v="1550"/>
          <ac:spMkLst>
            <pc:docMk/>
            <pc:sldMk cId="3230765584" sldId="500"/>
            <ac:spMk id="30" creationId="{5E9D3C54-8DFC-F972-A188-31278B6DB787}"/>
          </ac:spMkLst>
        </pc:spChg>
        <pc:spChg chg="mod">
          <ac:chgData name="Zack Lewis Isriel" userId="0f02f941-67d0-4d77-ba3c-28c0159a2e01" providerId="ADAL" clId="{1AFF26C7-12C8-4AA7-94DA-EF63167F5824}" dt="2023-02-21T04:40:22.111" v="1550"/>
          <ac:spMkLst>
            <pc:docMk/>
            <pc:sldMk cId="3230765584" sldId="500"/>
            <ac:spMk id="31" creationId="{F2EA3DAE-E190-690A-4E32-6E89BD21FAEA}"/>
          </ac:spMkLst>
        </pc:spChg>
        <pc:spChg chg="mod">
          <ac:chgData name="Zack Lewis Isriel" userId="0f02f941-67d0-4d77-ba3c-28c0159a2e01" providerId="ADAL" clId="{1AFF26C7-12C8-4AA7-94DA-EF63167F5824}" dt="2023-02-21T04:40:22.111" v="1550"/>
          <ac:spMkLst>
            <pc:docMk/>
            <pc:sldMk cId="3230765584" sldId="500"/>
            <ac:spMk id="32" creationId="{A537565C-725C-17E3-2D95-7282D2C4A112}"/>
          </ac:spMkLst>
        </pc:spChg>
        <pc:spChg chg="mod">
          <ac:chgData name="Zack Lewis Isriel" userId="0f02f941-67d0-4d77-ba3c-28c0159a2e01" providerId="ADAL" clId="{1AFF26C7-12C8-4AA7-94DA-EF63167F5824}" dt="2023-02-21T04:40:22.111" v="1550"/>
          <ac:spMkLst>
            <pc:docMk/>
            <pc:sldMk cId="3230765584" sldId="500"/>
            <ac:spMk id="33" creationId="{0656E55D-26C3-41A5-1F9F-421CDA96DA76}"/>
          </ac:spMkLst>
        </pc:spChg>
        <pc:spChg chg="mod">
          <ac:chgData name="Zack Lewis Isriel" userId="0f02f941-67d0-4d77-ba3c-28c0159a2e01" providerId="ADAL" clId="{1AFF26C7-12C8-4AA7-94DA-EF63167F5824}" dt="2023-02-21T04:40:22.111" v="1550"/>
          <ac:spMkLst>
            <pc:docMk/>
            <pc:sldMk cId="3230765584" sldId="500"/>
            <ac:spMk id="34" creationId="{06EF1B12-B478-AABC-CD81-E048325A6DA5}"/>
          </ac:spMkLst>
        </pc:spChg>
        <pc:grpChg chg="add del mod">
          <ac:chgData name="Zack Lewis Isriel" userId="0f02f941-67d0-4d77-ba3c-28c0159a2e01" providerId="ADAL" clId="{1AFF26C7-12C8-4AA7-94DA-EF63167F5824}" dt="2023-02-21T04:40:30.131" v="1553"/>
          <ac:grpSpMkLst>
            <pc:docMk/>
            <pc:sldMk cId="3230765584" sldId="500"/>
            <ac:grpSpMk id="18" creationId="{A43A44BC-9164-ED8D-06B4-004137370EA3}"/>
          </ac:grpSpMkLst>
        </pc:grpChg>
        <pc:grpChg chg="mod">
          <ac:chgData name="Zack Lewis Isriel" userId="0f02f941-67d0-4d77-ba3c-28c0159a2e01" providerId="ADAL" clId="{1AFF26C7-12C8-4AA7-94DA-EF63167F5824}" dt="2023-02-21T04:40:22.111" v="1550"/>
          <ac:grpSpMkLst>
            <pc:docMk/>
            <pc:sldMk cId="3230765584" sldId="500"/>
            <ac:grpSpMk id="19" creationId="{2F88CCBD-E586-298C-78F4-5281C467FBDB}"/>
          </ac:grpSpMkLst>
        </pc:grpChg>
        <pc:grpChg chg="mod">
          <ac:chgData name="Zack Lewis Isriel" userId="0f02f941-67d0-4d77-ba3c-28c0159a2e01" providerId="ADAL" clId="{1AFF26C7-12C8-4AA7-94DA-EF63167F5824}" dt="2023-02-21T04:40:22.111" v="1550"/>
          <ac:grpSpMkLst>
            <pc:docMk/>
            <pc:sldMk cId="3230765584" sldId="500"/>
            <ac:grpSpMk id="20" creationId="{AEFAECA4-6230-E575-317D-D562AF5A12CD}"/>
          </ac:grpSpMkLst>
        </pc:grpChg>
        <pc:grpChg chg="mod">
          <ac:chgData name="Zack Lewis Isriel" userId="0f02f941-67d0-4d77-ba3c-28c0159a2e01" providerId="ADAL" clId="{1AFF26C7-12C8-4AA7-94DA-EF63167F5824}" dt="2023-02-21T04:40:22.111" v="1550"/>
          <ac:grpSpMkLst>
            <pc:docMk/>
            <pc:sldMk cId="3230765584" sldId="500"/>
            <ac:grpSpMk id="21" creationId="{358DD214-9D69-EACB-F0B8-9A5B054B02C1}"/>
          </ac:grpSpMkLst>
        </pc:grpChg>
        <pc:grpChg chg="mod">
          <ac:chgData name="Zack Lewis Isriel" userId="0f02f941-67d0-4d77-ba3c-28c0159a2e01" providerId="ADAL" clId="{1AFF26C7-12C8-4AA7-94DA-EF63167F5824}" dt="2023-02-21T04:40:22.111" v="1550"/>
          <ac:grpSpMkLst>
            <pc:docMk/>
            <pc:sldMk cId="3230765584" sldId="500"/>
            <ac:grpSpMk id="23" creationId="{D9D69F7D-0618-4CDB-569A-18169B08F447}"/>
          </ac:grpSpMkLst>
        </pc:grpChg>
        <pc:grpChg chg="mod">
          <ac:chgData name="Zack Lewis Isriel" userId="0f02f941-67d0-4d77-ba3c-28c0159a2e01" providerId="ADAL" clId="{1AFF26C7-12C8-4AA7-94DA-EF63167F5824}" dt="2023-02-21T04:40:22.111" v="1550"/>
          <ac:grpSpMkLst>
            <pc:docMk/>
            <pc:sldMk cId="3230765584" sldId="500"/>
            <ac:grpSpMk id="28" creationId="{106BDAEF-35A9-604D-2636-3688E301897E}"/>
          </ac:grpSpMkLst>
        </pc:grpChg>
        <pc:picChg chg="add del mod">
          <ac:chgData name="Zack Lewis Isriel" userId="0f02f941-67d0-4d77-ba3c-28c0159a2e01" providerId="ADAL" clId="{1AFF26C7-12C8-4AA7-94DA-EF63167F5824}" dt="2023-02-21T04:40:30.131" v="1553"/>
          <ac:picMkLst>
            <pc:docMk/>
            <pc:sldMk cId="3230765584" sldId="500"/>
            <ac:picMk id="35" creationId="{BD469EF5-E8C2-413F-90F8-B33EA2F23214}"/>
          </ac:picMkLst>
        </pc:picChg>
        <pc:picChg chg="add mod">
          <ac:chgData name="Zack Lewis Isriel" userId="0f02f941-67d0-4d77-ba3c-28c0159a2e01" providerId="ADAL" clId="{1AFF26C7-12C8-4AA7-94DA-EF63167F5824}" dt="2023-02-21T04:40:37.129" v="1556" actId="1076"/>
          <ac:picMkLst>
            <pc:docMk/>
            <pc:sldMk cId="3230765584" sldId="500"/>
            <ac:picMk id="36" creationId="{D76CF425-820C-5E61-F0C4-859C7F5A95AB}"/>
          </ac:picMkLst>
        </pc:picChg>
        <pc:picChg chg="add del mod">
          <ac:chgData name="Zack Lewis Isriel" userId="0f02f941-67d0-4d77-ba3c-28c0159a2e01" providerId="ADAL" clId="{1AFF26C7-12C8-4AA7-94DA-EF63167F5824}" dt="2023-02-21T04:42:32.784" v="1570" actId="478"/>
          <ac:picMkLst>
            <pc:docMk/>
            <pc:sldMk cId="3230765584" sldId="500"/>
            <ac:picMk id="37" creationId="{4EBE7CE5-0F0A-C380-94A3-8FC6CF3E2FEB}"/>
          </ac:picMkLst>
        </pc:picChg>
        <pc:picChg chg="add del mod">
          <ac:chgData name="Zack Lewis Isriel" userId="0f02f941-67d0-4d77-ba3c-28c0159a2e01" providerId="ADAL" clId="{1AFF26C7-12C8-4AA7-94DA-EF63167F5824}" dt="2023-02-21T04:42:59.552" v="1585" actId="478"/>
          <ac:picMkLst>
            <pc:docMk/>
            <pc:sldMk cId="3230765584" sldId="500"/>
            <ac:picMk id="39" creationId="{834769DE-EF86-BDC5-F903-EAFA26CAE742}"/>
          </ac:picMkLst>
        </pc:picChg>
        <pc:picChg chg="add mod">
          <ac:chgData name="Zack Lewis Isriel" userId="0f02f941-67d0-4d77-ba3c-28c0159a2e01" providerId="ADAL" clId="{1AFF26C7-12C8-4AA7-94DA-EF63167F5824}" dt="2023-02-21T04:42:55.006" v="1584" actId="1037"/>
          <ac:picMkLst>
            <pc:docMk/>
            <pc:sldMk cId="3230765584" sldId="500"/>
            <ac:picMk id="41" creationId="{79A78CF3-1039-5194-6A4A-AB312DFB8397}"/>
          </ac:picMkLst>
        </pc:picChg>
        <pc:picChg chg="add mod ord">
          <ac:chgData name="Zack Lewis Isriel" userId="0f02f941-67d0-4d77-ba3c-28c0159a2e01" providerId="ADAL" clId="{1AFF26C7-12C8-4AA7-94DA-EF63167F5824}" dt="2023-02-21T04:46:41.737" v="1642" actId="171"/>
          <ac:picMkLst>
            <pc:docMk/>
            <pc:sldMk cId="3230765584" sldId="500"/>
            <ac:picMk id="42" creationId="{EA68D039-8E67-DC03-6E14-31A6032D1AE0}"/>
          </ac:picMkLst>
        </pc:picChg>
        <pc:picChg chg="add mod">
          <ac:chgData name="Zack Lewis Isriel" userId="0f02f941-67d0-4d77-ba3c-28c0159a2e01" providerId="ADAL" clId="{1AFF26C7-12C8-4AA7-94DA-EF63167F5824}" dt="2023-02-21T04:44:52.290" v="1591" actId="1076"/>
          <ac:picMkLst>
            <pc:docMk/>
            <pc:sldMk cId="3230765584" sldId="500"/>
            <ac:picMk id="44" creationId="{F37A1FCC-E95E-B508-1E30-9CC2F36C9390}"/>
          </ac:picMkLst>
        </pc:picChg>
        <pc:picChg chg="add mod">
          <ac:chgData name="Zack Lewis Isriel" userId="0f02f941-67d0-4d77-ba3c-28c0159a2e01" providerId="ADAL" clId="{1AFF26C7-12C8-4AA7-94DA-EF63167F5824}" dt="2023-02-21T04:45:58.749" v="1634" actId="1038"/>
          <ac:picMkLst>
            <pc:docMk/>
            <pc:sldMk cId="3230765584" sldId="500"/>
            <ac:picMk id="46" creationId="{1A03905F-E123-9987-7C29-A6810C7C9B8A}"/>
          </ac:picMkLst>
        </pc:picChg>
      </pc:sldChg>
      <pc:sldChg chg="addSp delSp modSp add mod modTransition">
        <pc:chgData name="Zack Lewis Isriel" userId="0f02f941-67d0-4d77-ba3c-28c0159a2e01" providerId="ADAL" clId="{1AFF26C7-12C8-4AA7-94DA-EF63167F5824}" dt="2023-02-21T04:38:07.969" v="1540" actId="1076"/>
        <pc:sldMkLst>
          <pc:docMk/>
          <pc:sldMk cId="1088006584" sldId="501"/>
        </pc:sldMkLst>
        <pc:spChg chg="del">
          <ac:chgData name="Zack Lewis Isriel" userId="0f02f941-67d0-4d77-ba3c-28c0159a2e01" providerId="ADAL" clId="{1AFF26C7-12C8-4AA7-94DA-EF63167F5824}" dt="2023-02-21T04:35:09.932" v="1450" actId="478"/>
          <ac:spMkLst>
            <pc:docMk/>
            <pc:sldMk cId="1088006584" sldId="501"/>
            <ac:spMk id="6" creationId="{DBD7EF44-1239-5E05-0F8C-9731DED8ED5C}"/>
          </ac:spMkLst>
        </pc:spChg>
        <pc:spChg chg="del">
          <ac:chgData name="Zack Lewis Isriel" userId="0f02f941-67d0-4d77-ba3c-28c0159a2e01" providerId="ADAL" clId="{1AFF26C7-12C8-4AA7-94DA-EF63167F5824}" dt="2023-02-21T04:35:10.581" v="1451" actId="478"/>
          <ac:spMkLst>
            <pc:docMk/>
            <pc:sldMk cId="1088006584" sldId="501"/>
            <ac:spMk id="7" creationId="{1DED92A3-821C-52E8-5906-5E4A15A0D77C}"/>
          </ac:spMkLst>
        </pc:spChg>
        <pc:spChg chg="del mod">
          <ac:chgData name="Zack Lewis Isriel" userId="0f02f941-67d0-4d77-ba3c-28c0159a2e01" providerId="ADAL" clId="{1AFF26C7-12C8-4AA7-94DA-EF63167F5824}" dt="2023-02-21T04:35:21.055" v="1455" actId="478"/>
          <ac:spMkLst>
            <pc:docMk/>
            <pc:sldMk cId="1088006584" sldId="501"/>
            <ac:spMk id="10" creationId="{A305B4E1-7D13-5F48-C0D1-C031C611A281}"/>
          </ac:spMkLst>
        </pc:spChg>
        <pc:spChg chg="del">
          <ac:chgData name="Zack Lewis Isriel" userId="0f02f941-67d0-4d77-ba3c-28c0159a2e01" providerId="ADAL" clId="{1AFF26C7-12C8-4AA7-94DA-EF63167F5824}" dt="2023-02-21T04:35:18.833" v="1454" actId="478"/>
          <ac:spMkLst>
            <pc:docMk/>
            <pc:sldMk cId="1088006584" sldId="501"/>
            <ac:spMk id="12" creationId="{89978C88-19F0-D2EC-3B23-97E54B45FB99}"/>
          </ac:spMkLst>
        </pc:spChg>
        <pc:spChg chg="mod">
          <ac:chgData name="Zack Lewis Isriel" userId="0f02f941-67d0-4d77-ba3c-28c0159a2e01" providerId="ADAL" clId="{1AFF26C7-12C8-4AA7-94DA-EF63167F5824}" dt="2023-02-21T04:35:15.174" v="1452" actId="1076"/>
          <ac:spMkLst>
            <pc:docMk/>
            <pc:sldMk cId="1088006584" sldId="501"/>
            <ac:spMk id="13" creationId="{6B9449D6-B976-4412-0152-7612D314D6BB}"/>
          </ac:spMkLst>
        </pc:spChg>
        <pc:spChg chg="del">
          <ac:chgData name="Zack Lewis Isriel" userId="0f02f941-67d0-4d77-ba3c-28c0159a2e01" providerId="ADAL" clId="{1AFF26C7-12C8-4AA7-94DA-EF63167F5824}" dt="2023-02-21T04:34:44.245" v="1445" actId="478"/>
          <ac:spMkLst>
            <pc:docMk/>
            <pc:sldMk cId="1088006584" sldId="501"/>
            <ac:spMk id="14" creationId="{0C6C5E22-B35A-9FA0-A7F8-C5B2FACF070D}"/>
          </ac:spMkLst>
        </pc:spChg>
        <pc:spChg chg="del">
          <ac:chgData name="Zack Lewis Isriel" userId="0f02f941-67d0-4d77-ba3c-28c0159a2e01" providerId="ADAL" clId="{1AFF26C7-12C8-4AA7-94DA-EF63167F5824}" dt="2023-02-21T04:34:46.355" v="1446" actId="478"/>
          <ac:spMkLst>
            <pc:docMk/>
            <pc:sldMk cId="1088006584" sldId="501"/>
            <ac:spMk id="15" creationId="{EC4D6F5A-595E-481A-FF25-BB8F1356D1C1}"/>
          </ac:spMkLst>
        </pc:spChg>
        <pc:spChg chg="del">
          <ac:chgData name="Zack Lewis Isriel" userId="0f02f941-67d0-4d77-ba3c-28c0159a2e01" providerId="ADAL" clId="{1AFF26C7-12C8-4AA7-94DA-EF63167F5824}" dt="2023-02-21T04:34:47.797" v="1447" actId="478"/>
          <ac:spMkLst>
            <pc:docMk/>
            <pc:sldMk cId="1088006584" sldId="501"/>
            <ac:spMk id="16" creationId="{21DD243C-C0AB-44F1-91FA-620C076BB0BB}"/>
          </ac:spMkLst>
        </pc:spChg>
        <pc:spChg chg="del">
          <ac:chgData name="Zack Lewis Isriel" userId="0f02f941-67d0-4d77-ba3c-28c0159a2e01" providerId="ADAL" clId="{1AFF26C7-12C8-4AA7-94DA-EF63167F5824}" dt="2023-02-21T04:34:49.374" v="1448" actId="478"/>
          <ac:spMkLst>
            <pc:docMk/>
            <pc:sldMk cId="1088006584" sldId="501"/>
            <ac:spMk id="17" creationId="{9AC68FEC-F3E7-626A-E2B6-49EF4D69BE84}"/>
          </ac:spMkLst>
        </pc:spChg>
        <pc:spChg chg="add mod">
          <ac:chgData name="Zack Lewis Isriel" userId="0f02f941-67d0-4d77-ba3c-28c0159a2e01" providerId="ADAL" clId="{1AFF26C7-12C8-4AA7-94DA-EF63167F5824}" dt="2023-02-21T04:38:07.969" v="1540" actId="1076"/>
          <ac:spMkLst>
            <pc:docMk/>
            <pc:sldMk cId="1088006584" sldId="501"/>
            <ac:spMk id="19" creationId="{1B1837FA-7286-8B13-E001-69FEA42A22C4}"/>
          </ac:spMkLst>
        </pc:spChg>
        <pc:spChg chg="mod">
          <ac:chgData name="Zack Lewis Isriel" userId="0f02f941-67d0-4d77-ba3c-28c0159a2e01" providerId="ADAL" clId="{1AFF26C7-12C8-4AA7-94DA-EF63167F5824}" dt="2023-02-21T04:35:03.323" v="1449" actId="1076"/>
          <ac:spMkLst>
            <pc:docMk/>
            <pc:sldMk cId="1088006584" sldId="501"/>
            <ac:spMk id="40" creationId="{187DA683-7444-C4EE-7740-C785D504FF18}"/>
          </ac:spMkLst>
        </pc:spChg>
        <pc:picChg chg="add">
          <ac:chgData name="Zack Lewis Isriel" userId="0f02f941-67d0-4d77-ba3c-28c0159a2e01" providerId="ADAL" clId="{1AFF26C7-12C8-4AA7-94DA-EF63167F5824}" dt="2023-02-21T04:35:39.205" v="1456"/>
          <ac:picMkLst>
            <pc:docMk/>
            <pc:sldMk cId="1088006584" sldId="501"/>
            <ac:picMk id="18" creationId="{7A13881E-8783-3281-3FBD-A9A4D806072F}"/>
          </ac:picMkLst>
        </pc:picChg>
      </pc:sldChg>
      <pc:sldChg chg="addSp delSp modSp add mod">
        <pc:chgData name="Zack Lewis Isriel" userId="0f02f941-67d0-4d77-ba3c-28c0159a2e01" providerId="ADAL" clId="{1AFF26C7-12C8-4AA7-94DA-EF63167F5824}" dt="2023-02-21T04:56:26.664" v="2088" actId="20577"/>
        <pc:sldMkLst>
          <pc:docMk/>
          <pc:sldMk cId="3428194513" sldId="502"/>
        </pc:sldMkLst>
        <pc:spChg chg="add mod">
          <ac:chgData name="Zack Lewis Isriel" userId="0f02f941-67d0-4d77-ba3c-28c0159a2e01" providerId="ADAL" clId="{1AFF26C7-12C8-4AA7-94DA-EF63167F5824}" dt="2023-02-21T04:39:13.424" v="1543" actId="1076"/>
          <ac:spMkLst>
            <pc:docMk/>
            <pc:sldMk cId="3428194513" sldId="502"/>
            <ac:spMk id="6" creationId="{A489EFDD-712F-6B5A-0FB1-BAE8C95AFEBE}"/>
          </ac:spMkLst>
        </pc:spChg>
        <pc:spChg chg="add mod">
          <ac:chgData name="Zack Lewis Isriel" userId="0f02f941-67d0-4d77-ba3c-28c0159a2e01" providerId="ADAL" clId="{1AFF26C7-12C8-4AA7-94DA-EF63167F5824}" dt="2023-02-21T04:56:26.664" v="2088" actId="20577"/>
          <ac:spMkLst>
            <pc:docMk/>
            <pc:sldMk cId="3428194513" sldId="502"/>
            <ac:spMk id="15" creationId="{C53C9F6E-32AD-D297-B291-B23BA34A2034}"/>
          </ac:spMkLst>
        </pc:spChg>
        <pc:spChg chg="del mod">
          <ac:chgData name="Zack Lewis Isriel" userId="0f02f941-67d0-4d77-ba3c-28c0159a2e01" providerId="ADAL" clId="{1AFF26C7-12C8-4AA7-94DA-EF63167F5824}" dt="2023-02-21T04:39:09.230" v="1542" actId="478"/>
          <ac:spMkLst>
            <pc:docMk/>
            <pc:sldMk cId="3428194513" sldId="502"/>
            <ac:spMk id="20" creationId="{D921B2A0-CBF8-CCE9-66FE-7E616AC94E4B}"/>
          </ac:spMkLst>
        </pc:spChg>
        <pc:picChg chg="add mod">
          <ac:chgData name="Zack Lewis Isriel" userId="0f02f941-67d0-4d77-ba3c-28c0159a2e01" providerId="ADAL" clId="{1AFF26C7-12C8-4AA7-94DA-EF63167F5824}" dt="2023-02-21T04:54:12.518" v="1855" actId="14100"/>
          <ac:picMkLst>
            <pc:docMk/>
            <pc:sldMk cId="3428194513" sldId="502"/>
            <ac:picMk id="10" creationId="{49A70441-C8BF-B1C6-070A-EC77729CB728}"/>
          </ac:picMkLst>
        </pc:picChg>
        <pc:picChg chg="add mod">
          <ac:chgData name="Zack Lewis Isriel" userId="0f02f941-67d0-4d77-ba3c-28c0159a2e01" providerId="ADAL" clId="{1AFF26C7-12C8-4AA7-94DA-EF63167F5824}" dt="2023-02-21T04:54:30.469" v="1858" actId="1076"/>
          <ac:picMkLst>
            <pc:docMk/>
            <pc:sldMk cId="3428194513" sldId="502"/>
            <ac:picMk id="13" creationId="{9F1DD134-F994-452F-75C8-02E0EF8CFE2D}"/>
          </ac:picMkLst>
        </pc:picChg>
      </pc:sldChg>
      <pc:sldChg chg="addSp delSp modSp add mod">
        <pc:chgData name="Zack Lewis Isriel" userId="0f02f941-67d0-4d77-ba3c-28c0159a2e01" providerId="ADAL" clId="{1AFF26C7-12C8-4AA7-94DA-EF63167F5824}" dt="2023-02-21T05:00:20.847" v="2148" actId="1035"/>
        <pc:sldMkLst>
          <pc:docMk/>
          <pc:sldMk cId="3835301301" sldId="503"/>
        </pc:sldMkLst>
        <pc:spChg chg="add mod">
          <ac:chgData name="Zack Lewis Isriel" userId="0f02f941-67d0-4d77-ba3c-28c0159a2e01" providerId="ADAL" clId="{1AFF26C7-12C8-4AA7-94DA-EF63167F5824}" dt="2023-02-21T04:39:32.318" v="1546" actId="1076"/>
          <ac:spMkLst>
            <pc:docMk/>
            <pc:sldMk cId="3835301301" sldId="503"/>
            <ac:spMk id="6" creationId="{1075EDCB-B625-9351-B888-3989F0E6748E}"/>
          </ac:spMkLst>
        </pc:spChg>
        <pc:spChg chg="add mod">
          <ac:chgData name="Zack Lewis Isriel" userId="0f02f941-67d0-4d77-ba3c-28c0159a2e01" providerId="ADAL" clId="{1AFF26C7-12C8-4AA7-94DA-EF63167F5824}" dt="2023-02-21T04:58:58.769" v="2108"/>
          <ac:spMkLst>
            <pc:docMk/>
            <pc:sldMk cId="3835301301" sldId="503"/>
            <ac:spMk id="15" creationId="{EDD1C3BA-1B3F-B5FD-D413-8D198F0B3138}"/>
          </ac:spMkLst>
        </pc:spChg>
        <pc:spChg chg="del mod">
          <ac:chgData name="Zack Lewis Isriel" userId="0f02f941-67d0-4d77-ba3c-28c0159a2e01" providerId="ADAL" clId="{1AFF26C7-12C8-4AA7-94DA-EF63167F5824}" dt="2023-02-21T04:39:28.444" v="1544" actId="478"/>
          <ac:spMkLst>
            <pc:docMk/>
            <pc:sldMk cId="3835301301" sldId="503"/>
            <ac:spMk id="20" creationId="{D921B2A0-CBF8-CCE9-66FE-7E616AC94E4B}"/>
          </ac:spMkLst>
        </pc:spChg>
        <pc:picChg chg="add mod">
          <ac:chgData name="Zack Lewis Isriel" userId="0f02f941-67d0-4d77-ba3c-28c0159a2e01" providerId="ADAL" clId="{1AFF26C7-12C8-4AA7-94DA-EF63167F5824}" dt="2023-02-21T05:00:20.847" v="2148" actId="1035"/>
          <ac:picMkLst>
            <pc:docMk/>
            <pc:sldMk cId="3835301301" sldId="503"/>
            <ac:picMk id="10" creationId="{44105FA8-2B5E-715A-5D6F-999B2C696A0B}"/>
          </ac:picMkLst>
        </pc:picChg>
        <pc:picChg chg="add mod">
          <ac:chgData name="Zack Lewis Isriel" userId="0f02f941-67d0-4d77-ba3c-28c0159a2e01" providerId="ADAL" clId="{1AFF26C7-12C8-4AA7-94DA-EF63167F5824}" dt="2023-02-21T05:00:20.847" v="2148" actId="1035"/>
          <ac:picMkLst>
            <pc:docMk/>
            <pc:sldMk cId="3835301301" sldId="503"/>
            <ac:picMk id="13" creationId="{42ABE8C3-4FB7-F135-CE89-0F4B47C013D1}"/>
          </ac:picMkLst>
        </pc:picChg>
      </pc:sldChg>
      <pc:sldChg chg="addSp delSp modSp add mod">
        <pc:chgData name="Zack Lewis Isriel" userId="0f02f941-67d0-4d77-ba3c-28c0159a2e01" providerId="ADAL" clId="{1AFF26C7-12C8-4AA7-94DA-EF63167F5824}" dt="2023-02-21T05:09:19.585" v="2299" actId="20577"/>
        <pc:sldMkLst>
          <pc:docMk/>
          <pc:sldMk cId="229891971" sldId="504"/>
        </pc:sldMkLst>
        <pc:spChg chg="add mod">
          <ac:chgData name="Zack Lewis Isriel" userId="0f02f941-67d0-4d77-ba3c-28c0159a2e01" providerId="ADAL" clId="{1AFF26C7-12C8-4AA7-94DA-EF63167F5824}" dt="2023-02-21T04:39:44.117" v="1549" actId="1076"/>
          <ac:spMkLst>
            <pc:docMk/>
            <pc:sldMk cId="229891971" sldId="504"/>
            <ac:spMk id="6" creationId="{E9E2AD70-ADB5-93B2-0750-C0D3C8878D94}"/>
          </ac:spMkLst>
        </pc:spChg>
        <pc:spChg chg="add del mod">
          <ac:chgData name="Zack Lewis Isriel" userId="0f02f941-67d0-4d77-ba3c-28c0159a2e01" providerId="ADAL" clId="{1AFF26C7-12C8-4AA7-94DA-EF63167F5824}" dt="2023-02-21T05:07:39.279" v="2208" actId="478"/>
          <ac:spMkLst>
            <pc:docMk/>
            <pc:sldMk cId="229891971" sldId="504"/>
            <ac:spMk id="12" creationId="{EDBB0024-A0E8-2C83-CA20-115A273048BF}"/>
          </ac:spMkLst>
        </pc:spChg>
        <pc:spChg chg="add del mod ord">
          <ac:chgData name="Zack Lewis Isriel" userId="0f02f941-67d0-4d77-ba3c-28c0159a2e01" providerId="ADAL" clId="{1AFF26C7-12C8-4AA7-94DA-EF63167F5824}" dt="2023-02-21T05:07:39.831" v="2209" actId="478"/>
          <ac:spMkLst>
            <pc:docMk/>
            <pc:sldMk cId="229891971" sldId="504"/>
            <ac:spMk id="13" creationId="{6DC8FDC9-9B66-0175-A17C-E1FEE4926665}"/>
          </ac:spMkLst>
        </pc:spChg>
        <pc:spChg chg="add mod">
          <ac:chgData name="Zack Lewis Isriel" userId="0f02f941-67d0-4d77-ba3c-28c0159a2e01" providerId="ADAL" clId="{1AFF26C7-12C8-4AA7-94DA-EF63167F5824}" dt="2023-02-21T05:09:19.585" v="2299" actId="20577"/>
          <ac:spMkLst>
            <pc:docMk/>
            <pc:sldMk cId="229891971" sldId="504"/>
            <ac:spMk id="17" creationId="{3A8B6374-08DC-892F-4E60-79A469808772}"/>
          </ac:spMkLst>
        </pc:spChg>
        <pc:spChg chg="del mod">
          <ac:chgData name="Zack Lewis Isriel" userId="0f02f941-67d0-4d77-ba3c-28c0159a2e01" providerId="ADAL" clId="{1AFF26C7-12C8-4AA7-94DA-EF63167F5824}" dt="2023-02-21T04:39:39.189" v="1547" actId="478"/>
          <ac:spMkLst>
            <pc:docMk/>
            <pc:sldMk cId="229891971" sldId="504"/>
            <ac:spMk id="20" creationId="{D921B2A0-CBF8-CCE9-66FE-7E616AC94E4B}"/>
          </ac:spMkLst>
        </pc:spChg>
        <pc:picChg chg="add del mod ord">
          <ac:chgData name="Zack Lewis Isriel" userId="0f02f941-67d0-4d77-ba3c-28c0159a2e01" providerId="ADAL" clId="{1AFF26C7-12C8-4AA7-94DA-EF63167F5824}" dt="2023-02-21T05:07:37.844" v="2207" actId="478"/>
          <ac:picMkLst>
            <pc:docMk/>
            <pc:sldMk cId="229891971" sldId="504"/>
            <ac:picMk id="10" creationId="{A8701271-402C-D60A-44D6-D0FABC5FD517}"/>
          </ac:picMkLst>
        </pc:picChg>
        <pc:picChg chg="add mod">
          <ac:chgData name="Zack Lewis Isriel" userId="0f02f941-67d0-4d77-ba3c-28c0159a2e01" providerId="ADAL" clId="{1AFF26C7-12C8-4AA7-94DA-EF63167F5824}" dt="2023-02-21T05:08:02.572" v="2216" actId="1076"/>
          <ac:picMkLst>
            <pc:docMk/>
            <pc:sldMk cId="229891971" sldId="504"/>
            <ac:picMk id="16" creationId="{3E4B1FB9-45B2-758C-06C3-1FAC3C0EDE3B}"/>
          </ac:picMkLst>
        </pc:picChg>
      </pc:sldChg>
    </pc:docChg>
  </pc:docChgLst>
  <pc:docChgLst>
    <pc:chgData name="Peyton Breland" userId="e6781b63-50ef-4623-aa8c-ed7a3a56fe2d" providerId="ADAL" clId="{706B0DC3-DB16-43B0-91CC-FF96F6263CE7}"/>
    <pc:docChg chg="undo redo custSel addSld delSld modSld sldOrd">
      <pc:chgData name="Peyton Breland" userId="e6781b63-50ef-4623-aa8c-ed7a3a56fe2d" providerId="ADAL" clId="{706B0DC3-DB16-43B0-91CC-FF96F6263CE7}" dt="2023-02-21T18:00:54.156" v="2104" actId="20577"/>
      <pc:docMkLst>
        <pc:docMk/>
      </pc:docMkLst>
      <pc:sldChg chg="modSp mod">
        <pc:chgData name="Peyton Breland" userId="e6781b63-50ef-4623-aa8c-ed7a3a56fe2d" providerId="ADAL" clId="{706B0DC3-DB16-43B0-91CC-FF96F6263CE7}" dt="2023-02-19T22:27:20.326" v="1067" actId="13926"/>
        <pc:sldMkLst>
          <pc:docMk/>
          <pc:sldMk cId="1557134492" sldId="291"/>
        </pc:sldMkLst>
        <pc:spChg chg="mod">
          <ac:chgData name="Peyton Breland" userId="e6781b63-50ef-4623-aa8c-ed7a3a56fe2d" providerId="ADAL" clId="{706B0DC3-DB16-43B0-91CC-FF96F6263CE7}" dt="2023-02-19T22:27:20.326" v="1067" actId="13926"/>
          <ac:spMkLst>
            <pc:docMk/>
            <pc:sldMk cId="1557134492" sldId="291"/>
            <ac:spMk id="4" creationId="{81862975-DE77-948A-E901-25538C87ECC1}"/>
          </ac:spMkLst>
        </pc:spChg>
      </pc:sldChg>
      <pc:sldChg chg="modSp mod">
        <pc:chgData name="Peyton Breland" userId="e6781b63-50ef-4623-aa8c-ed7a3a56fe2d" providerId="ADAL" clId="{706B0DC3-DB16-43B0-91CC-FF96F6263CE7}" dt="2023-02-19T22:27:28.965" v="1084" actId="13926"/>
        <pc:sldMkLst>
          <pc:docMk/>
          <pc:sldMk cId="4199972958" sldId="292"/>
        </pc:sldMkLst>
        <pc:spChg chg="mod">
          <ac:chgData name="Peyton Breland" userId="e6781b63-50ef-4623-aa8c-ed7a3a56fe2d" providerId="ADAL" clId="{706B0DC3-DB16-43B0-91CC-FF96F6263CE7}" dt="2023-02-19T22:27:28.965" v="1084" actId="13926"/>
          <ac:spMkLst>
            <pc:docMk/>
            <pc:sldMk cId="4199972958" sldId="292"/>
            <ac:spMk id="4" creationId="{C1672B11-6BF8-F433-9239-0EC59400DDB6}"/>
          </ac:spMkLst>
        </pc:spChg>
      </pc:sldChg>
      <pc:sldChg chg="modSp mod">
        <pc:chgData name="Peyton Breland" userId="e6781b63-50ef-4623-aa8c-ed7a3a56fe2d" providerId="ADAL" clId="{706B0DC3-DB16-43B0-91CC-FF96F6263CE7}" dt="2023-02-16T22:13:34.253" v="2" actId="1076"/>
        <pc:sldMkLst>
          <pc:docMk/>
          <pc:sldMk cId="1984298930" sldId="338"/>
        </pc:sldMkLst>
        <pc:picChg chg="mod">
          <ac:chgData name="Peyton Breland" userId="e6781b63-50ef-4623-aa8c-ed7a3a56fe2d" providerId="ADAL" clId="{706B0DC3-DB16-43B0-91CC-FF96F6263CE7}" dt="2023-02-16T22:13:34.253" v="2" actId="1076"/>
          <ac:picMkLst>
            <pc:docMk/>
            <pc:sldMk cId="1984298930" sldId="338"/>
            <ac:picMk id="12" creationId="{F5EDB372-9FA1-2D46-654B-D0F7ED3370DF}"/>
          </ac:picMkLst>
        </pc:picChg>
      </pc:sldChg>
      <pc:sldChg chg="ord">
        <pc:chgData name="Peyton Breland" userId="e6781b63-50ef-4623-aa8c-ed7a3a56fe2d" providerId="ADAL" clId="{706B0DC3-DB16-43B0-91CC-FF96F6263CE7}" dt="2023-02-20T02:30:31.433" v="1500"/>
        <pc:sldMkLst>
          <pc:docMk/>
          <pc:sldMk cId="4152425271" sldId="394"/>
        </pc:sldMkLst>
      </pc:sldChg>
      <pc:sldChg chg="modSp mod ord">
        <pc:chgData name="Peyton Breland" userId="e6781b63-50ef-4623-aa8c-ed7a3a56fe2d" providerId="ADAL" clId="{706B0DC3-DB16-43B0-91CC-FF96F6263CE7}" dt="2023-02-20T21:58:26.896" v="1836" actId="20578"/>
        <pc:sldMkLst>
          <pc:docMk/>
          <pc:sldMk cId="1263481632" sldId="395"/>
        </pc:sldMkLst>
        <pc:spChg chg="mod">
          <ac:chgData name="Peyton Breland" userId="e6781b63-50ef-4623-aa8c-ed7a3a56fe2d" providerId="ADAL" clId="{706B0DC3-DB16-43B0-91CC-FF96F6263CE7}" dt="2023-02-19T22:27:42.171" v="1101" actId="13926"/>
          <ac:spMkLst>
            <pc:docMk/>
            <pc:sldMk cId="1263481632" sldId="395"/>
            <ac:spMk id="4" creationId="{C775CA70-5425-8F50-671C-B228BD9E89A2}"/>
          </ac:spMkLst>
        </pc:spChg>
      </pc:sldChg>
      <pc:sldChg chg="modSp mod ord">
        <pc:chgData name="Peyton Breland" userId="e6781b63-50ef-4623-aa8c-ed7a3a56fe2d" providerId="ADAL" clId="{706B0DC3-DB16-43B0-91CC-FF96F6263CE7}" dt="2023-02-20T21:42:59.525" v="1806" actId="14100"/>
        <pc:sldMkLst>
          <pc:docMk/>
          <pc:sldMk cId="524837224" sldId="404"/>
        </pc:sldMkLst>
        <pc:spChg chg="mod">
          <ac:chgData name="Peyton Breland" userId="e6781b63-50ef-4623-aa8c-ed7a3a56fe2d" providerId="ADAL" clId="{706B0DC3-DB16-43B0-91CC-FF96F6263CE7}" dt="2023-02-20T02:37:20.369" v="1692" actId="20577"/>
          <ac:spMkLst>
            <pc:docMk/>
            <pc:sldMk cId="524837224" sldId="404"/>
            <ac:spMk id="4" creationId="{4F6D6435-2F59-1FA0-C4BD-DCDBE35088CD}"/>
          </ac:spMkLst>
        </pc:spChg>
        <pc:picChg chg="mod">
          <ac:chgData name="Peyton Breland" userId="e6781b63-50ef-4623-aa8c-ed7a3a56fe2d" providerId="ADAL" clId="{706B0DC3-DB16-43B0-91CC-FF96F6263CE7}" dt="2023-02-20T19:55:40.624" v="1749" actId="1076"/>
          <ac:picMkLst>
            <pc:docMk/>
            <pc:sldMk cId="524837224" sldId="404"/>
            <ac:picMk id="15" creationId="{E374D33F-CE3D-0F68-8D7F-12D74ACF370F}"/>
          </ac:picMkLst>
        </pc:picChg>
        <pc:cxnChg chg="mod">
          <ac:chgData name="Peyton Breland" userId="e6781b63-50ef-4623-aa8c-ed7a3a56fe2d" providerId="ADAL" clId="{706B0DC3-DB16-43B0-91CC-FF96F6263CE7}" dt="2023-02-20T21:42:59.525" v="1806" actId="14100"/>
          <ac:cxnSpMkLst>
            <pc:docMk/>
            <pc:sldMk cId="524837224" sldId="404"/>
            <ac:cxnSpMk id="31" creationId="{774026AB-2757-CE71-98FC-F7BEE39BFB0B}"/>
          </ac:cxnSpMkLst>
        </pc:cxnChg>
      </pc:sldChg>
      <pc:sldChg chg="ord">
        <pc:chgData name="Peyton Breland" userId="e6781b63-50ef-4623-aa8c-ed7a3a56fe2d" providerId="ADAL" clId="{706B0DC3-DB16-43B0-91CC-FF96F6263CE7}" dt="2023-02-20T02:25:51.067" v="1305"/>
        <pc:sldMkLst>
          <pc:docMk/>
          <pc:sldMk cId="2530538409" sldId="417"/>
        </pc:sldMkLst>
      </pc:sldChg>
      <pc:sldChg chg="modSp mod">
        <pc:chgData name="Peyton Breland" userId="e6781b63-50ef-4623-aa8c-ed7a3a56fe2d" providerId="ADAL" clId="{706B0DC3-DB16-43B0-91CC-FF96F6263CE7}" dt="2023-02-20T02:37:23.697" v="1693" actId="20577"/>
        <pc:sldMkLst>
          <pc:docMk/>
          <pc:sldMk cId="2243537344" sldId="419"/>
        </pc:sldMkLst>
        <pc:spChg chg="mod">
          <ac:chgData name="Peyton Breland" userId="e6781b63-50ef-4623-aa8c-ed7a3a56fe2d" providerId="ADAL" clId="{706B0DC3-DB16-43B0-91CC-FF96F6263CE7}" dt="2023-02-20T02:37:23.697" v="1693" actId="20577"/>
          <ac:spMkLst>
            <pc:docMk/>
            <pc:sldMk cId="2243537344" sldId="419"/>
            <ac:spMk id="5" creationId="{276B3128-E0C3-4D2E-F5BB-38B6E0E8DDDE}"/>
          </ac:spMkLst>
        </pc:spChg>
      </pc:sldChg>
      <pc:sldChg chg="modSp mod">
        <pc:chgData name="Peyton Breland" userId="e6781b63-50ef-4623-aa8c-ed7a3a56fe2d" providerId="ADAL" clId="{706B0DC3-DB16-43B0-91CC-FF96F6263CE7}" dt="2023-02-20T02:37:26.536" v="1694" actId="20577"/>
        <pc:sldMkLst>
          <pc:docMk/>
          <pc:sldMk cId="3071634126" sldId="420"/>
        </pc:sldMkLst>
        <pc:spChg chg="mod">
          <ac:chgData name="Peyton Breland" userId="e6781b63-50ef-4623-aa8c-ed7a3a56fe2d" providerId="ADAL" clId="{706B0DC3-DB16-43B0-91CC-FF96F6263CE7}" dt="2023-02-20T02:37:26.536" v="1694" actId="20577"/>
          <ac:spMkLst>
            <pc:docMk/>
            <pc:sldMk cId="3071634126" sldId="420"/>
            <ac:spMk id="5" creationId="{CB4CD07D-9B15-4702-5303-623C8B961E27}"/>
          </ac:spMkLst>
        </pc:spChg>
      </pc:sldChg>
      <pc:sldChg chg="modSp mod">
        <pc:chgData name="Peyton Breland" userId="e6781b63-50ef-4623-aa8c-ed7a3a56fe2d" providerId="ADAL" clId="{706B0DC3-DB16-43B0-91CC-FF96F6263CE7}" dt="2023-02-20T02:37:29.392" v="1695" actId="20577"/>
        <pc:sldMkLst>
          <pc:docMk/>
          <pc:sldMk cId="2266592020" sldId="421"/>
        </pc:sldMkLst>
        <pc:spChg chg="mod">
          <ac:chgData name="Peyton Breland" userId="e6781b63-50ef-4623-aa8c-ed7a3a56fe2d" providerId="ADAL" clId="{706B0DC3-DB16-43B0-91CC-FF96F6263CE7}" dt="2023-02-20T02:37:29.392" v="1695" actId="20577"/>
          <ac:spMkLst>
            <pc:docMk/>
            <pc:sldMk cId="2266592020" sldId="421"/>
            <ac:spMk id="4" creationId="{4E9925EA-E260-77B8-2F48-829B62CF1140}"/>
          </ac:spMkLst>
        </pc:spChg>
      </pc:sldChg>
      <pc:sldChg chg="addSp delSp modSp mod ord modTransition">
        <pc:chgData name="Peyton Breland" userId="e6781b63-50ef-4623-aa8c-ed7a3a56fe2d" providerId="ADAL" clId="{706B0DC3-DB16-43B0-91CC-FF96F6263CE7}" dt="2023-02-20T02:59:34.734" v="1697" actId="13926"/>
        <pc:sldMkLst>
          <pc:docMk/>
          <pc:sldMk cId="1013166798" sldId="425"/>
        </pc:sldMkLst>
        <pc:spChg chg="mod">
          <ac:chgData name="Peyton Breland" userId="e6781b63-50ef-4623-aa8c-ed7a3a56fe2d" providerId="ADAL" clId="{706B0DC3-DB16-43B0-91CC-FF96F6263CE7}" dt="2023-02-20T02:59:34.734" v="1697" actId="13926"/>
          <ac:spMkLst>
            <pc:docMk/>
            <pc:sldMk cId="1013166798" sldId="425"/>
            <ac:spMk id="2" creationId="{61E709B1-AAF6-936B-E585-A93F60958494}"/>
          </ac:spMkLst>
        </pc:spChg>
        <pc:spChg chg="mod">
          <ac:chgData name="Peyton Breland" userId="e6781b63-50ef-4623-aa8c-ed7a3a56fe2d" providerId="ADAL" clId="{706B0DC3-DB16-43B0-91CC-FF96F6263CE7}" dt="2023-02-19T22:12:31.445" v="955" actId="1076"/>
          <ac:spMkLst>
            <pc:docMk/>
            <pc:sldMk cId="1013166798" sldId="425"/>
            <ac:spMk id="5" creationId="{E9131BCE-A7D9-2AE6-BF6A-F88FEE1F0D50}"/>
          </ac:spMkLst>
        </pc:spChg>
        <pc:spChg chg="del mod">
          <ac:chgData name="Peyton Breland" userId="e6781b63-50ef-4623-aa8c-ed7a3a56fe2d" providerId="ADAL" clId="{706B0DC3-DB16-43B0-91CC-FF96F6263CE7}" dt="2023-02-19T22:11:21.567" v="941" actId="21"/>
          <ac:spMkLst>
            <pc:docMk/>
            <pc:sldMk cId="1013166798" sldId="425"/>
            <ac:spMk id="10" creationId="{36F6E562-65F9-FCDE-7461-A9788CC371F3}"/>
          </ac:spMkLst>
        </pc:spChg>
        <pc:spChg chg="del mod">
          <ac:chgData name="Peyton Breland" userId="e6781b63-50ef-4623-aa8c-ed7a3a56fe2d" providerId="ADAL" clId="{706B0DC3-DB16-43B0-91CC-FF96F6263CE7}" dt="2023-02-19T22:11:23.192" v="942" actId="21"/>
          <ac:spMkLst>
            <pc:docMk/>
            <pc:sldMk cId="1013166798" sldId="425"/>
            <ac:spMk id="11" creationId="{8605FE19-5551-6954-76BA-38D3A5BE9EEE}"/>
          </ac:spMkLst>
        </pc:spChg>
        <pc:spChg chg="mod">
          <ac:chgData name="Peyton Breland" userId="e6781b63-50ef-4623-aa8c-ed7a3a56fe2d" providerId="ADAL" clId="{706B0DC3-DB16-43B0-91CC-FF96F6263CE7}" dt="2023-02-19T22:28:01.071" v="1137" actId="13926"/>
          <ac:spMkLst>
            <pc:docMk/>
            <pc:sldMk cId="1013166798" sldId="425"/>
            <ac:spMk id="12" creationId="{9D59B9F1-30C4-2038-593E-8CA0FB3F5D01}"/>
          </ac:spMkLst>
        </pc:spChg>
        <pc:spChg chg="add del mod">
          <ac:chgData name="Peyton Breland" userId="e6781b63-50ef-4623-aa8c-ed7a3a56fe2d" providerId="ADAL" clId="{706B0DC3-DB16-43B0-91CC-FF96F6263CE7}" dt="2023-02-19T20:41:53.613" v="75" actId="21"/>
          <ac:spMkLst>
            <pc:docMk/>
            <pc:sldMk cId="1013166798" sldId="425"/>
            <ac:spMk id="16" creationId="{07C61519-67BA-A003-7A08-02F507992CFB}"/>
          </ac:spMkLst>
        </pc:spChg>
        <pc:spChg chg="add del mod">
          <ac:chgData name="Peyton Breland" userId="e6781b63-50ef-4623-aa8c-ed7a3a56fe2d" providerId="ADAL" clId="{706B0DC3-DB16-43B0-91CC-FF96F6263CE7}" dt="2023-02-19T22:26:47.866" v="1042" actId="21"/>
          <ac:spMkLst>
            <pc:docMk/>
            <pc:sldMk cId="1013166798" sldId="425"/>
            <ac:spMk id="19" creationId="{9995635D-474E-EB32-6D6E-3AD1D41A755D}"/>
          </ac:spMkLst>
        </pc:spChg>
        <pc:spChg chg="add mod">
          <ac:chgData name="Peyton Breland" userId="e6781b63-50ef-4623-aa8c-ed7a3a56fe2d" providerId="ADAL" clId="{706B0DC3-DB16-43B0-91CC-FF96F6263CE7}" dt="2023-02-19T21:53:03.006" v="723" actId="1076"/>
          <ac:spMkLst>
            <pc:docMk/>
            <pc:sldMk cId="1013166798" sldId="425"/>
            <ac:spMk id="33" creationId="{66376173-3333-54E1-A7EC-8FC41840455B}"/>
          </ac:spMkLst>
        </pc:spChg>
        <pc:spChg chg="add mod">
          <ac:chgData name="Peyton Breland" userId="e6781b63-50ef-4623-aa8c-ed7a3a56fe2d" providerId="ADAL" clId="{706B0DC3-DB16-43B0-91CC-FF96F6263CE7}" dt="2023-02-19T21:58:26.048" v="803" actId="1076"/>
          <ac:spMkLst>
            <pc:docMk/>
            <pc:sldMk cId="1013166798" sldId="425"/>
            <ac:spMk id="35" creationId="{FBD238E4-B3CC-35B8-1BC8-0DAFECC9CE1A}"/>
          </ac:spMkLst>
        </pc:spChg>
        <pc:spChg chg="add mod">
          <ac:chgData name="Peyton Breland" userId="e6781b63-50ef-4623-aa8c-ed7a3a56fe2d" providerId="ADAL" clId="{706B0DC3-DB16-43B0-91CC-FF96F6263CE7}" dt="2023-02-19T21:53:03.006" v="723" actId="1076"/>
          <ac:spMkLst>
            <pc:docMk/>
            <pc:sldMk cId="1013166798" sldId="425"/>
            <ac:spMk id="38" creationId="{B95F8E1A-583F-08B9-A18D-1D140C5EF2ED}"/>
          </ac:spMkLst>
        </pc:spChg>
        <pc:spChg chg="add mod">
          <ac:chgData name="Peyton Breland" userId="e6781b63-50ef-4623-aa8c-ed7a3a56fe2d" providerId="ADAL" clId="{706B0DC3-DB16-43B0-91CC-FF96F6263CE7}" dt="2023-02-19T21:53:03.006" v="723" actId="1076"/>
          <ac:spMkLst>
            <pc:docMk/>
            <pc:sldMk cId="1013166798" sldId="425"/>
            <ac:spMk id="39" creationId="{01A4AC95-809A-9592-FD7B-F014030A0290}"/>
          </ac:spMkLst>
        </pc:spChg>
        <pc:spChg chg="add mod">
          <ac:chgData name="Peyton Breland" userId="e6781b63-50ef-4623-aa8c-ed7a3a56fe2d" providerId="ADAL" clId="{706B0DC3-DB16-43B0-91CC-FF96F6263CE7}" dt="2023-02-19T21:53:03.006" v="723" actId="1076"/>
          <ac:spMkLst>
            <pc:docMk/>
            <pc:sldMk cId="1013166798" sldId="425"/>
            <ac:spMk id="40" creationId="{430EA8D3-0523-D10D-E383-1198BD066A06}"/>
          </ac:spMkLst>
        </pc:spChg>
        <pc:spChg chg="add mod">
          <ac:chgData name="Peyton Breland" userId="e6781b63-50ef-4623-aa8c-ed7a3a56fe2d" providerId="ADAL" clId="{706B0DC3-DB16-43B0-91CC-FF96F6263CE7}" dt="2023-02-19T21:53:19.722" v="731" actId="207"/>
          <ac:spMkLst>
            <pc:docMk/>
            <pc:sldMk cId="1013166798" sldId="425"/>
            <ac:spMk id="41" creationId="{8126EEFB-B2E1-EFA3-C146-9D9D459414DE}"/>
          </ac:spMkLst>
        </pc:spChg>
        <pc:spChg chg="add mod">
          <ac:chgData name="Peyton Breland" userId="e6781b63-50ef-4623-aa8c-ed7a3a56fe2d" providerId="ADAL" clId="{706B0DC3-DB16-43B0-91CC-FF96F6263CE7}" dt="2023-02-19T21:58:15.977" v="802" actId="1076"/>
          <ac:spMkLst>
            <pc:docMk/>
            <pc:sldMk cId="1013166798" sldId="425"/>
            <ac:spMk id="52" creationId="{75C4EE5F-51FE-940F-8D4C-F0A3C939E7C7}"/>
          </ac:spMkLst>
        </pc:spChg>
        <pc:spChg chg="add del mod">
          <ac:chgData name="Peyton Breland" userId="e6781b63-50ef-4623-aa8c-ed7a3a56fe2d" providerId="ADAL" clId="{706B0DC3-DB16-43B0-91CC-FF96F6263CE7}" dt="2023-02-19T22:11:49.940" v="948" actId="21"/>
          <ac:spMkLst>
            <pc:docMk/>
            <pc:sldMk cId="1013166798" sldId="425"/>
            <ac:spMk id="53" creationId="{A9FEA362-DAB4-3EF9-8CA8-1EA40282C562}"/>
          </ac:spMkLst>
        </pc:spChg>
        <pc:spChg chg="add mod">
          <ac:chgData name="Peyton Breland" userId="e6781b63-50ef-4623-aa8c-ed7a3a56fe2d" providerId="ADAL" clId="{706B0DC3-DB16-43B0-91CC-FF96F6263CE7}" dt="2023-02-19T22:12:19.405" v="954"/>
          <ac:spMkLst>
            <pc:docMk/>
            <pc:sldMk cId="1013166798" sldId="425"/>
            <ac:spMk id="54" creationId="{446D0CEE-E3A7-F0A8-F44E-0A53A5D98ED4}"/>
          </ac:spMkLst>
        </pc:spChg>
        <pc:spChg chg="add mod">
          <ac:chgData name="Peyton Breland" userId="e6781b63-50ef-4623-aa8c-ed7a3a56fe2d" providerId="ADAL" clId="{706B0DC3-DB16-43B0-91CC-FF96F6263CE7}" dt="2023-02-19T22:12:39.621" v="956"/>
          <ac:spMkLst>
            <pc:docMk/>
            <pc:sldMk cId="1013166798" sldId="425"/>
            <ac:spMk id="55" creationId="{DE8273CE-7B9F-9982-ABFB-B087A2DF8AF8}"/>
          </ac:spMkLst>
        </pc:spChg>
        <pc:spChg chg="add mod">
          <ac:chgData name="Peyton Breland" userId="e6781b63-50ef-4623-aa8c-ed7a3a56fe2d" providerId="ADAL" clId="{706B0DC3-DB16-43B0-91CC-FF96F6263CE7}" dt="2023-02-19T22:26:44.161" v="1041" actId="20577"/>
          <ac:spMkLst>
            <pc:docMk/>
            <pc:sldMk cId="1013166798" sldId="425"/>
            <ac:spMk id="56" creationId="{F23E467D-BB80-3BE6-8654-D26184602F3E}"/>
          </ac:spMkLst>
        </pc:spChg>
        <pc:picChg chg="add del mod">
          <ac:chgData name="Peyton Breland" userId="e6781b63-50ef-4623-aa8c-ed7a3a56fe2d" providerId="ADAL" clId="{706B0DC3-DB16-43B0-91CC-FF96F6263CE7}" dt="2023-02-19T20:13:39.448" v="10" actId="21"/>
          <ac:picMkLst>
            <pc:docMk/>
            <pc:sldMk cId="1013166798" sldId="425"/>
            <ac:picMk id="7" creationId="{E8ECEBF8-E67F-4466-AF0F-B4570A33A328}"/>
          </ac:picMkLst>
        </pc:picChg>
        <pc:picChg chg="add del mod ord">
          <ac:chgData name="Peyton Breland" userId="e6781b63-50ef-4623-aa8c-ed7a3a56fe2d" providerId="ADAL" clId="{706B0DC3-DB16-43B0-91CC-FF96F6263CE7}" dt="2023-02-19T20:41:56.451" v="76" actId="21"/>
          <ac:picMkLst>
            <pc:docMk/>
            <pc:sldMk cId="1013166798" sldId="425"/>
            <ac:picMk id="15" creationId="{40F5D400-D1CC-87F0-6B44-9F8AEC48D3A8}"/>
          </ac:picMkLst>
        </pc:picChg>
        <pc:picChg chg="add del mod ord">
          <ac:chgData name="Peyton Breland" userId="e6781b63-50ef-4623-aa8c-ed7a3a56fe2d" providerId="ADAL" clId="{706B0DC3-DB16-43B0-91CC-FF96F6263CE7}" dt="2023-02-19T21:45:46.820" v="631" actId="21"/>
          <ac:picMkLst>
            <pc:docMk/>
            <pc:sldMk cId="1013166798" sldId="425"/>
            <ac:picMk id="18" creationId="{EBA325FE-1859-5D07-196A-4B9D9B361BC0}"/>
          </ac:picMkLst>
        </pc:picChg>
        <pc:picChg chg="add del mod ord">
          <ac:chgData name="Peyton Breland" userId="e6781b63-50ef-4623-aa8c-ed7a3a56fe2d" providerId="ADAL" clId="{706B0DC3-DB16-43B0-91CC-FF96F6263CE7}" dt="2023-02-19T21:50:30.313" v="699" actId="21"/>
          <ac:picMkLst>
            <pc:docMk/>
            <pc:sldMk cId="1013166798" sldId="425"/>
            <ac:picMk id="44" creationId="{6231B11C-8C04-BBEA-274A-EB23769A3451}"/>
          </ac:picMkLst>
        </pc:picChg>
        <pc:picChg chg="add del mod ord">
          <ac:chgData name="Peyton Breland" userId="e6781b63-50ef-4623-aa8c-ed7a3a56fe2d" providerId="ADAL" clId="{706B0DC3-DB16-43B0-91CC-FF96F6263CE7}" dt="2023-02-19T21:52:21.296" v="711" actId="21"/>
          <ac:picMkLst>
            <pc:docMk/>
            <pc:sldMk cId="1013166798" sldId="425"/>
            <ac:picMk id="47" creationId="{01827840-9AC9-538B-E959-5E7B77662AE1}"/>
          </ac:picMkLst>
        </pc:picChg>
        <pc:picChg chg="add mod ord">
          <ac:chgData name="Peyton Breland" userId="e6781b63-50ef-4623-aa8c-ed7a3a56fe2d" providerId="ADAL" clId="{706B0DC3-DB16-43B0-91CC-FF96F6263CE7}" dt="2023-02-19T21:53:03.006" v="723" actId="1076"/>
          <ac:picMkLst>
            <pc:docMk/>
            <pc:sldMk cId="1013166798" sldId="425"/>
            <ac:picMk id="49" creationId="{0D7E40D3-E123-732E-ABCA-2FACCFA11611}"/>
          </ac:picMkLst>
        </pc:picChg>
        <pc:cxnChg chg="add mod">
          <ac:chgData name="Peyton Breland" userId="e6781b63-50ef-4623-aa8c-ed7a3a56fe2d" providerId="ADAL" clId="{706B0DC3-DB16-43B0-91CC-FF96F6263CE7}" dt="2023-02-19T21:53:03.006" v="723" actId="1076"/>
          <ac:cxnSpMkLst>
            <pc:docMk/>
            <pc:sldMk cId="1013166798" sldId="425"/>
            <ac:cxnSpMk id="21" creationId="{F2958869-08BD-5F6F-2508-2FAF53A2A12E}"/>
          </ac:cxnSpMkLst>
        </pc:cxnChg>
        <pc:cxnChg chg="add mod">
          <ac:chgData name="Peyton Breland" userId="e6781b63-50ef-4623-aa8c-ed7a3a56fe2d" providerId="ADAL" clId="{706B0DC3-DB16-43B0-91CC-FF96F6263CE7}" dt="2023-02-19T21:53:03.006" v="723" actId="1076"/>
          <ac:cxnSpMkLst>
            <pc:docMk/>
            <pc:sldMk cId="1013166798" sldId="425"/>
            <ac:cxnSpMk id="23" creationId="{9F3B5FCD-DC1F-F6D4-7BC4-12D1F15AB3AF}"/>
          </ac:cxnSpMkLst>
        </pc:cxnChg>
        <pc:cxnChg chg="add mod">
          <ac:chgData name="Peyton Breland" userId="e6781b63-50ef-4623-aa8c-ed7a3a56fe2d" providerId="ADAL" clId="{706B0DC3-DB16-43B0-91CC-FF96F6263CE7}" dt="2023-02-19T21:53:03.006" v="723" actId="1076"/>
          <ac:cxnSpMkLst>
            <pc:docMk/>
            <pc:sldMk cId="1013166798" sldId="425"/>
            <ac:cxnSpMk id="25" creationId="{F67FA85C-B26A-D34C-55C7-A442CD1B7BAE}"/>
          </ac:cxnSpMkLst>
        </pc:cxnChg>
        <pc:cxnChg chg="add del mod">
          <ac:chgData name="Peyton Breland" userId="e6781b63-50ef-4623-aa8c-ed7a3a56fe2d" providerId="ADAL" clId="{706B0DC3-DB16-43B0-91CC-FF96F6263CE7}" dt="2023-02-19T21:37:35.014" v="618" actId="21"/>
          <ac:cxnSpMkLst>
            <pc:docMk/>
            <pc:sldMk cId="1013166798" sldId="425"/>
            <ac:cxnSpMk id="27" creationId="{9CF4A73F-4E46-E413-DDA2-C6B5913B101C}"/>
          </ac:cxnSpMkLst>
        </pc:cxnChg>
        <pc:cxnChg chg="add mod">
          <ac:chgData name="Peyton Breland" userId="e6781b63-50ef-4623-aa8c-ed7a3a56fe2d" providerId="ADAL" clId="{706B0DC3-DB16-43B0-91CC-FF96F6263CE7}" dt="2023-02-19T21:53:03.006" v="723" actId="1076"/>
          <ac:cxnSpMkLst>
            <pc:docMk/>
            <pc:sldMk cId="1013166798" sldId="425"/>
            <ac:cxnSpMk id="30" creationId="{FBECC844-3C07-DEC7-4364-983245665466}"/>
          </ac:cxnSpMkLst>
        </pc:cxnChg>
        <pc:cxnChg chg="add mod">
          <ac:chgData name="Peyton Breland" userId="e6781b63-50ef-4623-aa8c-ed7a3a56fe2d" providerId="ADAL" clId="{706B0DC3-DB16-43B0-91CC-FF96F6263CE7}" dt="2023-02-19T21:53:03.006" v="723" actId="1076"/>
          <ac:cxnSpMkLst>
            <pc:docMk/>
            <pc:sldMk cId="1013166798" sldId="425"/>
            <ac:cxnSpMk id="36" creationId="{9E168C19-CDD5-F70A-FA28-D0B1F6D09C62}"/>
          </ac:cxnSpMkLst>
        </pc:cxnChg>
        <pc:cxnChg chg="add mod">
          <ac:chgData name="Peyton Breland" userId="e6781b63-50ef-4623-aa8c-ed7a3a56fe2d" providerId="ADAL" clId="{706B0DC3-DB16-43B0-91CC-FF96F6263CE7}" dt="2023-02-19T21:53:03.006" v="723" actId="1076"/>
          <ac:cxnSpMkLst>
            <pc:docMk/>
            <pc:sldMk cId="1013166798" sldId="425"/>
            <ac:cxnSpMk id="37" creationId="{07D54F0D-7CF7-2216-60E4-F63253D1BEEF}"/>
          </ac:cxnSpMkLst>
        </pc:cxnChg>
        <pc:cxnChg chg="add mod">
          <ac:chgData name="Peyton Breland" userId="e6781b63-50ef-4623-aa8c-ed7a3a56fe2d" providerId="ADAL" clId="{706B0DC3-DB16-43B0-91CC-FF96F6263CE7}" dt="2023-02-19T21:58:02.735" v="800" actId="14100"/>
          <ac:cxnSpMkLst>
            <pc:docMk/>
            <pc:sldMk cId="1013166798" sldId="425"/>
            <ac:cxnSpMk id="50" creationId="{9975B689-D3F2-64C3-06C8-C49A3B9B8212}"/>
          </ac:cxnSpMkLst>
        </pc:cxnChg>
      </pc:sldChg>
      <pc:sldChg chg="addSp modSp mod">
        <pc:chgData name="Peyton Breland" userId="e6781b63-50ef-4623-aa8c-ed7a3a56fe2d" providerId="ADAL" clId="{706B0DC3-DB16-43B0-91CC-FF96F6263CE7}" dt="2023-02-19T22:28:48.621" v="1226" actId="13926"/>
        <pc:sldMkLst>
          <pc:docMk/>
          <pc:sldMk cId="2571149400" sldId="438"/>
        </pc:sldMkLst>
        <pc:spChg chg="mod">
          <ac:chgData name="Peyton Breland" userId="e6781b63-50ef-4623-aa8c-ed7a3a56fe2d" providerId="ADAL" clId="{706B0DC3-DB16-43B0-91CC-FF96F6263CE7}" dt="2023-02-19T22:28:48.621" v="1226" actId="13926"/>
          <ac:spMkLst>
            <pc:docMk/>
            <pc:sldMk cId="2571149400" sldId="438"/>
            <ac:spMk id="32" creationId="{4D76246C-5832-31C8-0F67-892198664E97}"/>
          </ac:spMkLst>
        </pc:spChg>
        <pc:picChg chg="add mod">
          <ac:chgData name="Peyton Breland" userId="e6781b63-50ef-4623-aa8c-ed7a3a56fe2d" providerId="ADAL" clId="{706B0DC3-DB16-43B0-91CC-FF96F6263CE7}" dt="2023-02-19T21:29:27.787" v="431" actId="14100"/>
          <ac:picMkLst>
            <pc:docMk/>
            <pc:sldMk cId="2571149400" sldId="438"/>
            <ac:picMk id="39" creationId="{F98A2850-E8B4-E77B-803B-08109A0A79D1}"/>
          </ac:picMkLst>
        </pc:picChg>
      </pc:sldChg>
      <pc:sldChg chg="del">
        <pc:chgData name="Peyton Breland" userId="e6781b63-50ef-4623-aa8c-ed7a3a56fe2d" providerId="ADAL" clId="{706B0DC3-DB16-43B0-91CC-FF96F6263CE7}" dt="2023-02-20T02:26:02.312" v="1306" actId="2696"/>
        <pc:sldMkLst>
          <pc:docMk/>
          <pc:sldMk cId="3591712139" sldId="439"/>
        </pc:sldMkLst>
      </pc:sldChg>
      <pc:sldChg chg="addSp modSp mod">
        <pc:chgData name="Peyton Breland" userId="e6781b63-50ef-4623-aa8c-ed7a3a56fe2d" providerId="ADAL" clId="{706B0DC3-DB16-43B0-91CC-FF96F6263CE7}" dt="2023-02-19T22:28:56.989" v="1243" actId="13926"/>
        <pc:sldMkLst>
          <pc:docMk/>
          <pc:sldMk cId="2215567732" sldId="442"/>
        </pc:sldMkLst>
        <pc:spChg chg="mod">
          <ac:chgData name="Peyton Breland" userId="e6781b63-50ef-4623-aa8c-ed7a3a56fe2d" providerId="ADAL" clId="{706B0DC3-DB16-43B0-91CC-FF96F6263CE7}" dt="2023-02-19T22:28:56.989" v="1243" actId="13926"/>
          <ac:spMkLst>
            <pc:docMk/>
            <pc:sldMk cId="2215567732" sldId="442"/>
            <ac:spMk id="32" creationId="{4D76246C-5832-31C8-0F67-892198664E97}"/>
          </ac:spMkLst>
        </pc:spChg>
        <pc:picChg chg="add mod">
          <ac:chgData name="Peyton Breland" userId="e6781b63-50ef-4623-aa8c-ed7a3a56fe2d" providerId="ADAL" clId="{706B0DC3-DB16-43B0-91CC-FF96F6263CE7}" dt="2023-02-19T21:06:36.601" v="327" actId="1076"/>
          <ac:picMkLst>
            <pc:docMk/>
            <pc:sldMk cId="2215567732" sldId="442"/>
            <ac:picMk id="6" creationId="{EAA68E2A-B15B-D978-1B4E-9E812696CDBE}"/>
          </ac:picMkLst>
        </pc:picChg>
        <pc:picChg chg="add mod">
          <ac:chgData name="Peyton Breland" userId="e6781b63-50ef-4623-aa8c-ed7a3a56fe2d" providerId="ADAL" clId="{706B0DC3-DB16-43B0-91CC-FF96F6263CE7}" dt="2023-02-19T21:07:00.501" v="343" actId="1076"/>
          <ac:picMkLst>
            <pc:docMk/>
            <pc:sldMk cId="2215567732" sldId="442"/>
            <ac:picMk id="12" creationId="{1CFDA179-D6E8-057C-7801-E6BF6F4A53F7}"/>
          </ac:picMkLst>
        </pc:picChg>
        <pc:picChg chg="add mod">
          <ac:chgData name="Peyton Breland" userId="e6781b63-50ef-4623-aa8c-ed7a3a56fe2d" providerId="ADAL" clId="{706B0DC3-DB16-43B0-91CC-FF96F6263CE7}" dt="2023-02-19T21:06:59.804" v="342" actId="1076"/>
          <ac:picMkLst>
            <pc:docMk/>
            <pc:sldMk cId="2215567732" sldId="442"/>
            <ac:picMk id="16" creationId="{2BD33D3B-EB7E-B3C3-F6E9-5FE13393D8C8}"/>
          </ac:picMkLst>
        </pc:picChg>
        <pc:picChg chg="mod">
          <ac:chgData name="Peyton Breland" userId="e6781b63-50ef-4623-aa8c-ed7a3a56fe2d" providerId="ADAL" clId="{706B0DC3-DB16-43B0-91CC-FF96F6263CE7}" dt="2023-02-19T21:07:15.468" v="345" actId="1076"/>
          <ac:picMkLst>
            <pc:docMk/>
            <pc:sldMk cId="2215567732" sldId="442"/>
            <ac:picMk id="33" creationId="{68257794-0412-8C37-3C3A-B22303CC4FF0}"/>
          </ac:picMkLst>
        </pc:picChg>
      </pc:sldChg>
      <pc:sldChg chg="addSp delSp modSp add mod ord modTransition">
        <pc:chgData name="Peyton Breland" userId="e6781b63-50ef-4623-aa8c-ed7a3a56fe2d" providerId="ADAL" clId="{706B0DC3-DB16-43B0-91CC-FF96F6263CE7}" dt="2023-02-20T02:59:41.974" v="1699" actId="13926"/>
        <pc:sldMkLst>
          <pc:docMk/>
          <pc:sldMk cId="4228286681" sldId="443"/>
        </pc:sldMkLst>
        <pc:spChg chg="mod">
          <ac:chgData name="Peyton Breland" userId="e6781b63-50ef-4623-aa8c-ed7a3a56fe2d" providerId="ADAL" clId="{706B0DC3-DB16-43B0-91CC-FF96F6263CE7}" dt="2023-02-20T02:59:41.974" v="1699" actId="13926"/>
          <ac:spMkLst>
            <pc:docMk/>
            <pc:sldMk cId="4228286681" sldId="443"/>
            <ac:spMk id="2" creationId="{61E709B1-AAF6-936B-E585-A93F60958494}"/>
          </ac:spMkLst>
        </pc:spChg>
        <pc:spChg chg="del">
          <ac:chgData name="Peyton Breland" userId="e6781b63-50ef-4623-aa8c-ed7a3a56fe2d" providerId="ADAL" clId="{706B0DC3-DB16-43B0-91CC-FF96F6263CE7}" dt="2023-02-19T22:14:08.478" v="959" actId="21"/>
          <ac:spMkLst>
            <pc:docMk/>
            <pc:sldMk cId="4228286681" sldId="443"/>
            <ac:spMk id="5" creationId="{E9131BCE-A7D9-2AE6-BF6A-F88FEE1F0D50}"/>
          </ac:spMkLst>
        </pc:spChg>
        <pc:spChg chg="del mod">
          <ac:chgData name="Peyton Breland" userId="e6781b63-50ef-4623-aa8c-ed7a3a56fe2d" providerId="ADAL" clId="{706B0DC3-DB16-43B0-91CC-FF96F6263CE7}" dt="2023-02-19T22:15:05.186" v="967" actId="21"/>
          <ac:spMkLst>
            <pc:docMk/>
            <pc:sldMk cId="4228286681" sldId="443"/>
            <ac:spMk id="10" creationId="{36F6E562-65F9-FCDE-7461-A9788CC371F3}"/>
          </ac:spMkLst>
        </pc:spChg>
        <pc:spChg chg="del">
          <ac:chgData name="Peyton Breland" userId="e6781b63-50ef-4623-aa8c-ed7a3a56fe2d" providerId="ADAL" clId="{706B0DC3-DB16-43B0-91CC-FF96F6263CE7}" dt="2023-02-19T22:14:10.509" v="960" actId="21"/>
          <ac:spMkLst>
            <pc:docMk/>
            <pc:sldMk cId="4228286681" sldId="443"/>
            <ac:spMk id="11" creationId="{8605FE19-5551-6954-76BA-38D3A5BE9EEE}"/>
          </ac:spMkLst>
        </pc:spChg>
        <pc:spChg chg="mod">
          <ac:chgData name="Peyton Breland" userId="e6781b63-50ef-4623-aa8c-ed7a3a56fe2d" providerId="ADAL" clId="{706B0DC3-DB16-43B0-91CC-FF96F6263CE7}" dt="2023-02-19T22:28:20.832" v="1173" actId="13926"/>
          <ac:spMkLst>
            <pc:docMk/>
            <pc:sldMk cId="4228286681" sldId="443"/>
            <ac:spMk id="12" creationId="{9D59B9F1-30C4-2038-593E-8CA0FB3F5D01}"/>
          </ac:spMkLst>
        </pc:spChg>
        <pc:spChg chg="mod">
          <ac:chgData name="Peyton Breland" userId="e6781b63-50ef-4623-aa8c-ed7a3a56fe2d" providerId="ADAL" clId="{706B0DC3-DB16-43B0-91CC-FF96F6263CE7}" dt="2023-02-19T21:22:27.423" v="405" actId="20577"/>
          <ac:spMkLst>
            <pc:docMk/>
            <pc:sldMk cId="4228286681" sldId="443"/>
            <ac:spMk id="19" creationId="{9995635D-474E-EB32-6D6E-3AD1D41A755D}"/>
          </ac:spMkLst>
        </pc:spChg>
        <pc:spChg chg="add mod">
          <ac:chgData name="Peyton Breland" userId="e6781b63-50ef-4623-aa8c-ed7a3a56fe2d" providerId="ADAL" clId="{706B0DC3-DB16-43B0-91CC-FF96F6263CE7}" dt="2023-02-19T21:53:44.639" v="752" actId="1076"/>
          <ac:spMkLst>
            <pc:docMk/>
            <pc:sldMk cId="4228286681" sldId="443"/>
            <ac:spMk id="34" creationId="{021FE5C8-1EB2-0A4B-5225-677ED685513A}"/>
          </ac:spMkLst>
        </pc:spChg>
        <pc:spChg chg="add mod">
          <ac:chgData name="Peyton Breland" userId="e6781b63-50ef-4623-aa8c-ed7a3a56fe2d" providerId="ADAL" clId="{706B0DC3-DB16-43B0-91CC-FF96F6263CE7}" dt="2023-02-19T21:54:02.292" v="754" actId="1076"/>
          <ac:spMkLst>
            <pc:docMk/>
            <pc:sldMk cId="4228286681" sldId="443"/>
            <ac:spMk id="35" creationId="{8D165B13-C382-9E54-E5AD-3527FC7FD955}"/>
          </ac:spMkLst>
        </pc:spChg>
        <pc:spChg chg="add mod">
          <ac:chgData name="Peyton Breland" userId="e6781b63-50ef-4623-aa8c-ed7a3a56fe2d" providerId="ADAL" clId="{706B0DC3-DB16-43B0-91CC-FF96F6263CE7}" dt="2023-02-19T21:54:14.905" v="757" actId="1076"/>
          <ac:spMkLst>
            <pc:docMk/>
            <pc:sldMk cId="4228286681" sldId="443"/>
            <ac:spMk id="36" creationId="{895FB805-270C-AA3B-4350-8BF07907A160}"/>
          </ac:spMkLst>
        </pc:spChg>
        <pc:spChg chg="add mod">
          <ac:chgData name="Peyton Breland" userId="e6781b63-50ef-4623-aa8c-ed7a3a56fe2d" providerId="ADAL" clId="{706B0DC3-DB16-43B0-91CC-FF96F6263CE7}" dt="2023-02-19T22:00:19.497" v="805" actId="207"/>
          <ac:spMkLst>
            <pc:docMk/>
            <pc:sldMk cId="4228286681" sldId="443"/>
            <ac:spMk id="37" creationId="{732C6DA8-09FA-A20A-D1B3-12425477FD6F}"/>
          </ac:spMkLst>
        </pc:spChg>
        <pc:spChg chg="add mod">
          <ac:chgData name="Peyton Breland" userId="e6781b63-50ef-4623-aa8c-ed7a3a56fe2d" providerId="ADAL" clId="{706B0DC3-DB16-43B0-91CC-FF96F6263CE7}" dt="2023-02-19T21:55:44.860" v="773" actId="1076"/>
          <ac:spMkLst>
            <pc:docMk/>
            <pc:sldMk cId="4228286681" sldId="443"/>
            <ac:spMk id="41" creationId="{0325E49B-D700-0921-D9F1-F4F6C137C7C3}"/>
          </ac:spMkLst>
        </pc:spChg>
        <pc:spChg chg="add mod">
          <ac:chgData name="Peyton Breland" userId="e6781b63-50ef-4623-aa8c-ed7a3a56fe2d" providerId="ADAL" clId="{706B0DC3-DB16-43B0-91CC-FF96F6263CE7}" dt="2023-02-19T21:56:24.551" v="791" actId="207"/>
          <ac:spMkLst>
            <pc:docMk/>
            <pc:sldMk cId="4228286681" sldId="443"/>
            <ac:spMk id="42" creationId="{1C3F4BC6-892B-5506-63A3-0DFE873F5B30}"/>
          </ac:spMkLst>
        </pc:spChg>
        <pc:spChg chg="add mod">
          <ac:chgData name="Peyton Breland" userId="e6781b63-50ef-4623-aa8c-ed7a3a56fe2d" providerId="ADAL" clId="{706B0DC3-DB16-43B0-91CC-FF96F6263CE7}" dt="2023-02-19T21:57:08.566" v="794" actId="1076"/>
          <ac:spMkLst>
            <pc:docMk/>
            <pc:sldMk cId="4228286681" sldId="443"/>
            <ac:spMk id="44" creationId="{3F2D7854-E10F-2B05-7F53-01BDA5A08C43}"/>
          </ac:spMkLst>
        </pc:spChg>
        <pc:spChg chg="add mod">
          <ac:chgData name="Peyton Breland" userId="e6781b63-50ef-4623-aa8c-ed7a3a56fe2d" providerId="ADAL" clId="{706B0DC3-DB16-43B0-91CC-FF96F6263CE7}" dt="2023-02-19T22:14:55.686" v="965" actId="14100"/>
          <ac:spMkLst>
            <pc:docMk/>
            <pc:sldMk cId="4228286681" sldId="443"/>
            <ac:spMk id="46" creationId="{CE852B67-139F-749F-9DB1-9841F7AED6C6}"/>
          </ac:spMkLst>
        </pc:spChg>
        <pc:spChg chg="add mod">
          <ac:chgData name="Peyton Breland" userId="e6781b63-50ef-4623-aa8c-ed7a3a56fe2d" providerId="ADAL" clId="{706B0DC3-DB16-43B0-91CC-FF96F6263CE7}" dt="2023-02-19T22:15:14.963" v="969" actId="1076"/>
          <ac:spMkLst>
            <pc:docMk/>
            <pc:sldMk cId="4228286681" sldId="443"/>
            <ac:spMk id="47" creationId="{7C881692-F224-7C58-FA72-651191D0B395}"/>
          </ac:spMkLst>
        </pc:spChg>
        <pc:spChg chg="add mod">
          <ac:chgData name="Peyton Breland" userId="e6781b63-50ef-4623-aa8c-ed7a3a56fe2d" providerId="ADAL" clId="{706B0DC3-DB16-43B0-91CC-FF96F6263CE7}" dt="2023-02-19T22:23:51.397" v="1002" actId="1076"/>
          <ac:spMkLst>
            <pc:docMk/>
            <pc:sldMk cId="4228286681" sldId="443"/>
            <ac:spMk id="48" creationId="{041E2B48-A82B-BBF5-CBFC-4433D66CBF65}"/>
          </ac:spMkLst>
        </pc:spChg>
        <pc:picChg chg="add del mod">
          <ac:chgData name="Peyton Breland" userId="e6781b63-50ef-4623-aa8c-ed7a3a56fe2d" providerId="ADAL" clId="{706B0DC3-DB16-43B0-91CC-FF96F6263CE7}" dt="2023-02-19T20:56:40.153" v="305" actId="21"/>
          <ac:picMkLst>
            <pc:docMk/>
            <pc:sldMk cId="4228286681" sldId="443"/>
            <ac:picMk id="7" creationId="{B43B8AE2-6C30-D47A-167E-42AD974621B7}"/>
          </ac:picMkLst>
        </pc:picChg>
        <pc:picChg chg="add mod ord">
          <ac:chgData name="Peyton Breland" userId="e6781b63-50ef-4623-aa8c-ed7a3a56fe2d" providerId="ADAL" clId="{706B0DC3-DB16-43B0-91CC-FF96F6263CE7}" dt="2023-02-19T21:42:09.666" v="629" actId="1076"/>
          <ac:picMkLst>
            <pc:docMk/>
            <pc:sldMk cId="4228286681" sldId="443"/>
            <ac:picMk id="15" creationId="{8B4C2A89-EC8C-858C-6D0C-5ED4A3F63A6C}"/>
          </ac:picMkLst>
        </pc:picChg>
        <pc:picChg chg="del">
          <ac:chgData name="Peyton Breland" userId="e6781b63-50ef-4623-aa8c-ed7a3a56fe2d" providerId="ADAL" clId="{706B0DC3-DB16-43B0-91CC-FF96F6263CE7}" dt="2023-02-19T20:56:30.382" v="301" actId="21"/>
          <ac:picMkLst>
            <pc:docMk/>
            <pc:sldMk cId="4228286681" sldId="443"/>
            <ac:picMk id="18" creationId="{EBA325FE-1859-5D07-196A-4B9D9B361BC0}"/>
          </ac:picMkLst>
        </pc:picChg>
        <pc:cxnChg chg="mod">
          <ac:chgData name="Peyton Breland" userId="e6781b63-50ef-4623-aa8c-ed7a3a56fe2d" providerId="ADAL" clId="{706B0DC3-DB16-43B0-91CC-FF96F6263CE7}" dt="2023-02-19T22:00:08.511" v="804" actId="14100"/>
          <ac:cxnSpMkLst>
            <pc:docMk/>
            <pc:sldMk cId="4228286681" sldId="443"/>
            <ac:cxnSpMk id="21" creationId="{F2958869-08BD-5F6F-2508-2FAF53A2A12E}"/>
          </ac:cxnSpMkLst>
        </pc:cxnChg>
        <pc:cxnChg chg="mod">
          <ac:chgData name="Peyton Breland" userId="e6781b63-50ef-4623-aa8c-ed7a3a56fe2d" providerId="ADAL" clId="{706B0DC3-DB16-43B0-91CC-FF96F6263CE7}" dt="2023-02-19T20:58:27.762" v="316" actId="14100"/>
          <ac:cxnSpMkLst>
            <pc:docMk/>
            <pc:sldMk cId="4228286681" sldId="443"/>
            <ac:cxnSpMk id="23" creationId="{9F3B5FCD-DC1F-F6D4-7BC4-12D1F15AB3AF}"/>
          </ac:cxnSpMkLst>
        </pc:cxnChg>
        <pc:cxnChg chg="add mod">
          <ac:chgData name="Peyton Breland" userId="e6781b63-50ef-4623-aa8c-ed7a3a56fe2d" providerId="ADAL" clId="{706B0DC3-DB16-43B0-91CC-FF96F6263CE7}" dt="2023-02-19T20:58:47.073" v="319" actId="1076"/>
          <ac:cxnSpMkLst>
            <pc:docMk/>
            <pc:sldMk cId="4228286681" sldId="443"/>
            <ac:cxnSpMk id="24" creationId="{F0F0CED9-BA3F-B40A-4CBC-677ACAE2B951}"/>
          </ac:cxnSpMkLst>
        </pc:cxnChg>
        <pc:cxnChg chg="mod">
          <ac:chgData name="Peyton Breland" userId="e6781b63-50ef-4623-aa8c-ed7a3a56fe2d" providerId="ADAL" clId="{706B0DC3-DB16-43B0-91CC-FF96F6263CE7}" dt="2023-02-19T21:55:42.708" v="772" actId="1076"/>
          <ac:cxnSpMkLst>
            <pc:docMk/>
            <pc:sldMk cId="4228286681" sldId="443"/>
            <ac:cxnSpMk id="25" creationId="{F67FA85C-B26A-D34C-55C7-A442CD1B7BAE}"/>
          </ac:cxnSpMkLst>
        </pc:cxnChg>
        <pc:cxnChg chg="del">
          <ac:chgData name="Peyton Breland" userId="e6781b63-50ef-4623-aa8c-ed7a3a56fe2d" providerId="ADAL" clId="{706B0DC3-DB16-43B0-91CC-FF96F6263CE7}" dt="2023-02-19T21:54:44.658" v="764" actId="21"/>
          <ac:cxnSpMkLst>
            <pc:docMk/>
            <pc:sldMk cId="4228286681" sldId="443"/>
            <ac:cxnSpMk id="27" creationId="{9CF4A73F-4E46-E413-DDA2-C6B5913B101C}"/>
          </ac:cxnSpMkLst>
        </pc:cxnChg>
        <pc:cxnChg chg="add mod">
          <ac:chgData name="Peyton Breland" userId="e6781b63-50ef-4623-aa8c-ed7a3a56fe2d" providerId="ADAL" clId="{706B0DC3-DB16-43B0-91CC-FF96F6263CE7}" dt="2023-02-19T21:54:33.938" v="761" actId="1076"/>
          <ac:cxnSpMkLst>
            <pc:docMk/>
            <pc:sldMk cId="4228286681" sldId="443"/>
            <ac:cxnSpMk id="28" creationId="{0EA19E05-A6E5-77B9-A68C-224294505DC9}"/>
          </ac:cxnSpMkLst>
        </pc:cxnChg>
        <pc:cxnChg chg="mod">
          <ac:chgData name="Peyton Breland" userId="e6781b63-50ef-4623-aa8c-ed7a3a56fe2d" providerId="ADAL" clId="{706B0DC3-DB16-43B0-91CC-FF96F6263CE7}" dt="2023-02-19T21:56:58.666" v="792" actId="14100"/>
          <ac:cxnSpMkLst>
            <pc:docMk/>
            <pc:sldMk cId="4228286681" sldId="443"/>
            <ac:cxnSpMk id="30" creationId="{FBECC844-3C07-DEC7-4364-983245665466}"/>
          </ac:cxnSpMkLst>
        </pc:cxnChg>
        <pc:cxnChg chg="add mod">
          <ac:chgData name="Peyton Breland" userId="e6781b63-50ef-4623-aa8c-ed7a3a56fe2d" providerId="ADAL" clId="{706B0DC3-DB16-43B0-91CC-FF96F6263CE7}" dt="2023-02-19T21:54:42.068" v="763" actId="1076"/>
          <ac:cxnSpMkLst>
            <pc:docMk/>
            <pc:sldMk cId="4228286681" sldId="443"/>
            <ac:cxnSpMk id="31" creationId="{61872C12-AA4B-461A-705C-75E02BB12006}"/>
          </ac:cxnSpMkLst>
        </pc:cxnChg>
      </pc:sldChg>
      <pc:sldChg chg="addSp delSp modSp add mod modTransition">
        <pc:chgData name="Peyton Breland" userId="e6781b63-50ef-4623-aa8c-ed7a3a56fe2d" providerId="ADAL" clId="{706B0DC3-DB16-43B0-91CC-FF96F6263CE7}" dt="2023-02-21T16:42:32.227" v="1857" actId="20577"/>
        <pc:sldMkLst>
          <pc:docMk/>
          <pc:sldMk cId="4177741262" sldId="444"/>
        </pc:sldMkLst>
        <pc:spChg chg="mod">
          <ac:chgData name="Peyton Breland" userId="e6781b63-50ef-4623-aa8c-ed7a3a56fe2d" providerId="ADAL" clId="{706B0DC3-DB16-43B0-91CC-FF96F6263CE7}" dt="2023-02-20T02:59:51.427" v="1701" actId="13926"/>
          <ac:spMkLst>
            <pc:docMk/>
            <pc:sldMk cId="4177741262" sldId="444"/>
            <ac:spMk id="2" creationId="{61E709B1-AAF6-936B-E585-A93F60958494}"/>
          </ac:spMkLst>
        </pc:spChg>
        <pc:spChg chg="del">
          <ac:chgData name="Peyton Breland" userId="e6781b63-50ef-4623-aa8c-ed7a3a56fe2d" providerId="ADAL" clId="{706B0DC3-DB16-43B0-91CC-FF96F6263CE7}" dt="2023-02-19T22:22:48.203" v="993" actId="21"/>
          <ac:spMkLst>
            <pc:docMk/>
            <pc:sldMk cId="4177741262" sldId="444"/>
            <ac:spMk id="5" creationId="{E9131BCE-A7D9-2AE6-BF6A-F88FEE1F0D50}"/>
          </ac:spMkLst>
        </pc:spChg>
        <pc:spChg chg="del">
          <ac:chgData name="Peyton Breland" userId="e6781b63-50ef-4623-aa8c-ed7a3a56fe2d" providerId="ADAL" clId="{706B0DC3-DB16-43B0-91CC-FF96F6263CE7}" dt="2023-02-19T22:22:49.957" v="994" actId="21"/>
          <ac:spMkLst>
            <pc:docMk/>
            <pc:sldMk cId="4177741262" sldId="444"/>
            <ac:spMk id="10" creationId="{36F6E562-65F9-FCDE-7461-A9788CC371F3}"/>
          </ac:spMkLst>
        </pc:spChg>
        <pc:spChg chg="mod">
          <ac:chgData name="Peyton Breland" userId="e6781b63-50ef-4623-aa8c-ed7a3a56fe2d" providerId="ADAL" clId="{706B0DC3-DB16-43B0-91CC-FF96F6263CE7}" dt="2023-02-19T22:23:11.583" v="998" actId="1076"/>
          <ac:spMkLst>
            <pc:docMk/>
            <pc:sldMk cId="4177741262" sldId="444"/>
            <ac:spMk id="11" creationId="{8605FE19-5551-6954-76BA-38D3A5BE9EEE}"/>
          </ac:spMkLst>
        </pc:spChg>
        <pc:spChg chg="mod">
          <ac:chgData name="Peyton Breland" userId="e6781b63-50ef-4623-aa8c-ed7a3a56fe2d" providerId="ADAL" clId="{706B0DC3-DB16-43B0-91CC-FF96F6263CE7}" dt="2023-02-19T22:28:39.839" v="1209" actId="13926"/>
          <ac:spMkLst>
            <pc:docMk/>
            <pc:sldMk cId="4177741262" sldId="444"/>
            <ac:spMk id="12" creationId="{9D59B9F1-30C4-2038-593E-8CA0FB3F5D01}"/>
          </ac:spMkLst>
        </pc:spChg>
        <pc:spChg chg="add mod">
          <ac:chgData name="Peyton Breland" userId="e6781b63-50ef-4623-aa8c-ed7a3a56fe2d" providerId="ADAL" clId="{706B0DC3-DB16-43B0-91CC-FF96F6263CE7}" dt="2023-02-19T22:01:23.687" v="807" actId="1076"/>
          <ac:spMkLst>
            <pc:docMk/>
            <pc:sldMk cId="4177741262" sldId="444"/>
            <ac:spMk id="18" creationId="{CB269BFE-9A66-40F5-2344-643B0EE3C7DB}"/>
          </ac:spMkLst>
        </pc:spChg>
        <pc:spChg chg="mod">
          <ac:chgData name="Peyton Breland" userId="e6781b63-50ef-4623-aa8c-ed7a3a56fe2d" providerId="ADAL" clId="{706B0DC3-DB16-43B0-91CC-FF96F6263CE7}" dt="2023-02-19T21:32:23.316" v="461" actId="20577"/>
          <ac:spMkLst>
            <pc:docMk/>
            <pc:sldMk cId="4177741262" sldId="444"/>
            <ac:spMk id="19" creationId="{9995635D-474E-EB32-6D6E-3AD1D41A755D}"/>
          </ac:spMkLst>
        </pc:spChg>
        <pc:spChg chg="add mod">
          <ac:chgData name="Peyton Breland" userId="e6781b63-50ef-4623-aa8c-ed7a3a56fe2d" providerId="ADAL" clId="{706B0DC3-DB16-43B0-91CC-FF96F6263CE7}" dt="2023-02-19T22:01:36.517" v="809" actId="1076"/>
          <ac:spMkLst>
            <pc:docMk/>
            <pc:sldMk cId="4177741262" sldId="444"/>
            <ac:spMk id="20" creationId="{05593661-7C3C-CDE8-DEFC-E7DBF8A95B05}"/>
          </ac:spMkLst>
        </pc:spChg>
        <pc:spChg chg="add mod">
          <ac:chgData name="Peyton Breland" userId="e6781b63-50ef-4623-aa8c-ed7a3a56fe2d" providerId="ADAL" clId="{706B0DC3-DB16-43B0-91CC-FF96F6263CE7}" dt="2023-02-19T22:02:00.457" v="816" actId="207"/>
          <ac:spMkLst>
            <pc:docMk/>
            <pc:sldMk cId="4177741262" sldId="444"/>
            <ac:spMk id="22" creationId="{1CF148E4-403C-53D8-9A65-460B186BA16C}"/>
          </ac:spMkLst>
        </pc:spChg>
        <pc:spChg chg="add mod">
          <ac:chgData name="Peyton Breland" userId="e6781b63-50ef-4623-aa8c-ed7a3a56fe2d" providerId="ADAL" clId="{706B0DC3-DB16-43B0-91CC-FF96F6263CE7}" dt="2023-02-19T22:02:15.880" v="819" actId="207"/>
          <ac:spMkLst>
            <pc:docMk/>
            <pc:sldMk cId="4177741262" sldId="444"/>
            <ac:spMk id="26" creationId="{D9221B9C-D0C1-5E2C-FEC7-67C2FFD6EA47}"/>
          </ac:spMkLst>
        </pc:spChg>
        <pc:spChg chg="add mod">
          <ac:chgData name="Peyton Breland" userId="e6781b63-50ef-4623-aa8c-ed7a3a56fe2d" providerId="ADAL" clId="{706B0DC3-DB16-43B0-91CC-FF96F6263CE7}" dt="2023-02-21T16:42:32.227" v="1857" actId="20577"/>
          <ac:spMkLst>
            <pc:docMk/>
            <pc:sldMk cId="4177741262" sldId="444"/>
            <ac:spMk id="29" creationId="{19D3A009-5606-A8DA-B1FE-67FA258624A4}"/>
          </ac:spMkLst>
        </pc:spChg>
        <pc:spChg chg="add mod">
          <ac:chgData name="Peyton Breland" userId="e6781b63-50ef-4623-aa8c-ed7a3a56fe2d" providerId="ADAL" clId="{706B0DC3-DB16-43B0-91CC-FF96F6263CE7}" dt="2023-02-21T16:42:23.832" v="1847" actId="1076"/>
          <ac:spMkLst>
            <pc:docMk/>
            <pc:sldMk cId="4177741262" sldId="444"/>
            <ac:spMk id="32" creationId="{7FAE7703-1C79-267B-FA88-C5D45B2628E3}"/>
          </ac:spMkLst>
        </pc:spChg>
        <pc:spChg chg="add mod">
          <ac:chgData name="Peyton Breland" userId="e6781b63-50ef-4623-aa8c-ed7a3a56fe2d" providerId="ADAL" clId="{706B0DC3-DB16-43B0-91CC-FF96F6263CE7}" dt="2023-02-19T22:05:04.942" v="883" actId="1076"/>
          <ac:spMkLst>
            <pc:docMk/>
            <pc:sldMk cId="4177741262" sldId="444"/>
            <ac:spMk id="34" creationId="{0ABD3604-BA8D-0651-B6CF-4282303B1392}"/>
          </ac:spMkLst>
        </pc:spChg>
        <pc:spChg chg="add del mod">
          <ac:chgData name="Peyton Breland" userId="e6781b63-50ef-4623-aa8c-ed7a3a56fe2d" providerId="ADAL" clId="{706B0DC3-DB16-43B0-91CC-FF96F6263CE7}" dt="2023-02-19T22:22:59.464" v="996" actId="21"/>
          <ac:spMkLst>
            <pc:docMk/>
            <pc:sldMk cId="4177741262" sldId="444"/>
            <ac:spMk id="35" creationId="{36868B5A-E33F-4886-5261-58F04B895046}"/>
          </ac:spMkLst>
        </pc:spChg>
        <pc:spChg chg="add mod">
          <ac:chgData name="Peyton Breland" userId="e6781b63-50ef-4623-aa8c-ed7a3a56fe2d" providerId="ADAL" clId="{706B0DC3-DB16-43B0-91CC-FF96F6263CE7}" dt="2023-02-19T22:23:08.272" v="997"/>
          <ac:spMkLst>
            <pc:docMk/>
            <pc:sldMk cId="4177741262" sldId="444"/>
            <ac:spMk id="36" creationId="{4E782751-9C40-8F99-AFDD-5E7BC8549544}"/>
          </ac:spMkLst>
        </pc:spChg>
        <pc:spChg chg="mod">
          <ac:chgData name="Peyton Breland" userId="e6781b63-50ef-4623-aa8c-ed7a3a56fe2d" providerId="ADAL" clId="{706B0DC3-DB16-43B0-91CC-FF96F6263CE7}" dt="2023-02-19T22:23:19.994" v="999"/>
          <ac:spMkLst>
            <pc:docMk/>
            <pc:sldMk cId="4177741262" sldId="444"/>
            <ac:spMk id="38" creationId="{F2C29F09-DFCB-E763-4FA0-FE62429A86D0}"/>
          </ac:spMkLst>
        </pc:spChg>
        <pc:spChg chg="mod">
          <ac:chgData name="Peyton Breland" userId="e6781b63-50ef-4623-aa8c-ed7a3a56fe2d" providerId="ADAL" clId="{706B0DC3-DB16-43B0-91CC-FF96F6263CE7}" dt="2023-02-19T22:23:19.994" v="999"/>
          <ac:spMkLst>
            <pc:docMk/>
            <pc:sldMk cId="4177741262" sldId="444"/>
            <ac:spMk id="39" creationId="{C6140C9C-1975-E26E-9E3A-1B53F0CC39FE}"/>
          </ac:spMkLst>
        </pc:spChg>
        <pc:spChg chg="mod">
          <ac:chgData name="Peyton Breland" userId="e6781b63-50ef-4623-aa8c-ed7a3a56fe2d" providerId="ADAL" clId="{706B0DC3-DB16-43B0-91CC-FF96F6263CE7}" dt="2023-02-19T22:23:19.994" v="999"/>
          <ac:spMkLst>
            <pc:docMk/>
            <pc:sldMk cId="4177741262" sldId="444"/>
            <ac:spMk id="40" creationId="{1B1E026B-6221-0DE1-B605-B35D407EAC8A}"/>
          </ac:spMkLst>
        </pc:spChg>
        <pc:spChg chg="add mod">
          <ac:chgData name="Peyton Breland" userId="e6781b63-50ef-4623-aa8c-ed7a3a56fe2d" providerId="ADAL" clId="{706B0DC3-DB16-43B0-91CC-FF96F6263CE7}" dt="2023-02-19T22:23:34.135" v="1001"/>
          <ac:spMkLst>
            <pc:docMk/>
            <pc:sldMk cId="4177741262" sldId="444"/>
            <ac:spMk id="41" creationId="{475FC91B-41D1-85B0-F494-D0B9C97EB361}"/>
          </ac:spMkLst>
        </pc:spChg>
        <pc:grpChg chg="add del mod">
          <ac:chgData name="Peyton Breland" userId="e6781b63-50ef-4623-aa8c-ed7a3a56fe2d" providerId="ADAL" clId="{706B0DC3-DB16-43B0-91CC-FF96F6263CE7}" dt="2023-02-19T22:23:26.278" v="1000"/>
          <ac:grpSpMkLst>
            <pc:docMk/>
            <pc:sldMk cId="4177741262" sldId="444"/>
            <ac:grpSpMk id="37" creationId="{41758B0D-A4F1-2696-05E5-58D25CF2E535}"/>
          </ac:grpSpMkLst>
        </pc:grpChg>
        <pc:picChg chg="add mod ord">
          <ac:chgData name="Peyton Breland" userId="e6781b63-50ef-4623-aa8c-ed7a3a56fe2d" providerId="ADAL" clId="{706B0DC3-DB16-43B0-91CC-FF96F6263CE7}" dt="2023-02-19T22:01:49.127" v="812" actId="1076"/>
          <ac:picMkLst>
            <pc:docMk/>
            <pc:sldMk cId="4177741262" sldId="444"/>
            <ac:picMk id="7" creationId="{153EB53C-5097-9A8C-370F-53ED43612F70}"/>
          </ac:picMkLst>
        </pc:picChg>
        <pc:picChg chg="del">
          <ac:chgData name="Peyton Breland" userId="e6781b63-50ef-4623-aa8c-ed7a3a56fe2d" providerId="ADAL" clId="{706B0DC3-DB16-43B0-91CC-FF96F6263CE7}" dt="2023-02-19T21:25:41.732" v="407" actId="21"/>
          <ac:picMkLst>
            <pc:docMk/>
            <pc:sldMk cId="4177741262" sldId="444"/>
            <ac:picMk id="15" creationId="{8B4C2A89-EC8C-858C-6D0C-5ED4A3F63A6C}"/>
          </ac:picMkLst>
        </pc:picChg>
        <pc:cxnChg chg="mod">
          <ac:chgData name="Peyton Breland" userId="e6781b63-50ef-4623-aa8c-ed7a3a56fe2d" providerId="ADAL" clId="{706B0DC3-DB16-43B0-91CC-FF96F6263CE7}" dt="2023-02-19T21:26:19.308" v="417" actId="1076"/>
          <ac:cxnSpMkLst>
            <pc:docMk/>
            <pc:sldMk cId="4177741262" sldId="444"/>
            <ac:cxnSpMk id="21" creationId="{F2958869-08BD-5F6F-2508-2FAF53A2A12E}"/>
          </ac:cxnSpMkLst>
        </pc:cxnChg>
        <pc:cxnChg chg="mod">
          <ac:chgData name="Peyton Breland" userId="e6781b63-50ef-4623-aa8c-ed7a3a56fe2d" providerId="ADAL" clId="{706B0DC3-DB16-43B0-91CC-FF96F6263CE7}" dt="2023-02-19T21:26:25.325" v="418" actId="1076"/>
          <ac:cxnSpMkLst>
            <pc:docMk/>
            <pc:sldMk cId="4177741262" sldId="444"/>
            <ac:cxnSpMk id="24" creationId="{F0F0CED9-BA3F-B40A-4CBC-677ACAE2B951}"/>
          </ac:cxnSpMkLst>
        </pc:cxnChg>
        <pc:cxnChg chg="mod">
          <ac:chgData name="Peyton Breland" userId="e6781b63-50ef-4623-aa8c-ed7a3a56fe2d" providerId="ADAL" clId="{706B0DC3-DB16-43B0-91CC-FF96F6263CE7}" dt="2023-02-19T21:26:27.572" v="419" actId="1076"/>
          <ac:cxnSpMkLst>
            <pc:docMk/>
            <pc:sldMk cId="4177741262" sldId="444"/>
            <ac:cxnSpMk id="25" creationId="{F67FA85C-B26A-D34C-55C7-A442CD1B7BAE}"/>
          </ac:cxnSpMkLst>
        </pc:cxnChg>
        <pc:cxnChg chg="del">
          <ac:chgData name="Peyton Breland" userId="e6781b63-50ef-4623-aa8c-ed7a3a56fe2d" providerId="ADAL" clId="{706B0DC3-DB16-43B0-91CC-FF96F6263CE7}" dt="2023-02-19T22:02:43.952" v="824" actId="21"/>
          <ac:cxnSpMkLst>
            <pc:docMk/>
            <pc:sldMk cId="4177741262" sldId="444"/>
            <ac:cxnSpMk id="27" creationId="{9CF4A73F-4E46-E413-DDA2-C6B5913B101C}"/>
          </ac:cxnSpMkLst>
        </pc:cxnChg>
        <pc:cxnChg chg="mod">
          <ac:chgData name="Peyton Breland" userId="e6781b63-50ef-4623-aa8c-ed7a3a56fe2d" providerId="ADAL" clId="{706B0DC3-DB16-43B0-91CC-FF96F6263CE7}" dt="2023-02-19T21:27:51.819" v="425" actId="14100"/>
          <ac:cxnSpMkLst>
            <pc:docMk/>
            <pc:sldMk cId="4177741262" sldId="444"/>
            <ac:cxnSpMk id="28" creationId="{0EA19E05-A6E5-77B9-A68C-224294505DC9}"/>
          </ac:cxnSpMkLst>
        </pc:cxnChg>
        <pc:cxnChg chg="mod">
          <ac:chgData name="Peyton Breland" userId="e6781b63-50ef-4623-aa8c-ed7a3a56fe2d" providerId="ADAL" clId="{706B0DC3-DB16-43B0-91CC-FF96F6263CE7}" dt="2023-02-19T22:02:51.003" v="826" actId="14100"/>
          <ac:cxnSpMkLst>
            <pc:docMk/>
            <pc:sldMk cId="4177741262" sldId="444"/>
            <ac:cxnSpMk id="30" creationId="{FBECC844-3C07-DEC7-4364-983245665466}"/>
          </ac:cxnSpMkLst>
        </pc:cxnChg>
      </pc:sldChg>
      <pc:sldChg chg="modSp mod">
        <pc:chgData name="Peyton Breland" userId="e6781b63-50ef-4623-aa8c-ed7a3a56fe2d" providerId="ADAL" clId="{706B0DC3-DB16-43B0-91CC-FF96F6263CE7}" dt="2023-02-19T22:29:05.307" v="1260" actId="13926"/>
        <pc:sldMkLst>
          <pc:docMk/>
          <pc:sldMk cId="3992798969" sldId="445"/>
        </pc:sldMkLst>
        <pc:spChg chg="mod">
          <ac:chgData name="Peyton Breland" userId="e6781b63-50ef-4623-aa8c-ed7a3a56fe2d" providerId="ADAL" clId="{706B0DC3-DB16-43B0-91CC-FF96F6263CE7}" dt="2023-02-19T22:29:05.307" v="1260" actId="13926"/>
          <ac:spMkLst>
            <pc:docMk/>
            <pc:sldMk cId="3992798969" sldId="445"/>
            <ac:spMk id="32" creationId="{4D76246C-5832-31C8-0F67-892198664E97}"/>
          </ac:spMkLst>
        </pc:spChg>
      </pc:sldChg>
      <pc:sldChg chg="modSp mod">
        <pc:chgData name="Peyton Breland" userId="e6781b63-50ef-4623-aa8c-ed7a3a56fe2d" providerId="ADAL" clId="{706B0DC3-DB16-43B0-91CC-FF96F6263CE7}" dt="2023-02-19T22:29:13.468" v="1277" actId="13926"/>
        <pc:sldMkLst>
          <pc:docMk/>
          <pc:sldMk cId="568779558" sldId="446"/>
        </pc:sldMkLst>
        <pc:spChg chg="mod">
          <ac:chgData name="Peyton Breland" userId="e6781b63-50ef-4623-aa8c-ed7a3a56fe2d" providerId="ADAL" clId="{706B0DC3-DB16-43B0-91CC-FF96F6263CE7}" dt="2023-02-19T22:29:13.468" v="1277" actId="13926"/>
          <ac:spMkLst>
            <pc:docMk/>
            <pc:sldMk cId="568779558" sldId="446"/>
            <ac:spMk id="32" creationId="{4D76246C-5832-31C8-0F67-892198664E97}"/>
          </ac:spMkLst>
        </pc:spChg>
      </pc:sldChg>
      <pc:sldChg chg="addSp delSp modSp add mod ord modTransition">
        <pc:chgData name="Peyton Breland" userId="e6781b63-50ef-4623-aa8c-ed7a3a56fe2d" providerId="ADAL" clId="{706B0DC3-DB16-43B0-91CC-FF96F6263CE7}" dt="2023-02-20T02:59:37.510" v="1698" actId="13926"/>
        <pc:sldMkLst>
          <pc:docMk/>
          <pc:sldMk cId="4234091622" sldId="447"/>
        </pc:sldMkLst>
        <pc:spChg chg="mod">
          <ac:chgData name="Peyton Breland" userId="e6781b63-50ef-4623-aa8c-ed7a3a56fe2d" providerId="ADAL" clId="{706B0DC3-DB16-43B0-91CC-FF96F6263CE7}" dt="2023-02-20T02:59:37.510" v="1698" actId="13926"/>
          <ac:spMkLst>
            <pc:docMk/>
            <pc:sldMk cId="4234091622" sldId="447"/>
            <ac:spMk id="2" creationId="{61E709B1-AAF6-936B-E585-A93F60958494}"/>
          </ac:spMkLst>
        </pc:spChg>
        <pc:spChg chg="mod">
          <ac:chgData name="Peyton Breland" userId="e6781b63-50ef-4623-aa8c-ed7a3a56fe2d" providerId="ADAL" clId="{706B0DC3-DB16-43B0-91CC-FF96F6263CE7}" dt="2023-02-19T22:08:20.282" v="896" actId="164"/>
          <ac:spMkLst>
            <pc:docMk/>
            <pc:sldMk cId="4234091622" sldId="447"/>
            <ac:spMk id="5" creationId="{E9131BCE-A7D9-2AE6-BF6A-F88FEE1F0D50}"/>
          </ac:spMkLst>
        </pc:spChg>
        <pc:spChg chg="add mod">
          <ac:chgData name="Peyton Breland" userId="e6781b63-50ef-4623-aa8c-ed7a3a56fe2d" providerId="ADAL" clId="{706B0DC3-DB16-43B0-91CC-FF96F6263CE7}" dt="2023-02-19T22:08:10.414" v="895" actId="571"/>
          <ac:spMkLst>
            <pc:docMk/>
            <pc:sldMk cId="4234091622" sldId="447"/>
            <ac:spMk id="6" creationId="{08019803-458C-7333-C936-4EEBCE796349}"/>
          </ac:spMkLst>
        </pc:spChg>
        <pc:spChg chg="add mod">
          <ac:chgData name="Peyton Breland" userId="e6781b63-50ef-4623-aa8c-ed7a3a56fe2d" providerId="ADAL" clId="{706B0DC3-DB16-43B0-91CC-FF96F6263CE7}" dt="2023-02-19T22:08:10.414" v="895" actId="571"/>
          <ac:spMkLst>
            <pc:docMk/>
            <pc:sldMk cId="4234091622" sldId="447"/>
            <ac:spMk id="7" creationId="{531AC158-7FA2-953A-F8D0-F001D4D0DC00}"/>
          </ac:spMkLst>
        </pc:spChg>
        <pc:spChg chg="mod">
          <ac:chgData name="Peyton Breland" userId="e6781b63-50ef-4623-aa8c-ed7a3a56fe2d" providerId="ADAL" clId="{706B0DC3-DB16-43B0-91CC-FF96F6263CE7}" dt="2023-02-19T22:08:20.282" v="896" actId="164"/>
          <ac:spMkLst>
            <pc:docMk/>
            <pc:sldMk cId="4234091622" sldId="447"/>
            <ac:spMk id="10" creationId="{36F6E562-65F9-FCDE-7461-A9788CC371F3}"/>
          </ac:spMkLst>
        </pc:spChg>
        <pc:spChg chg="mod">
          <ac:chgData name="Peyton Breland" userId="e6781b63-50ef-4623-aa8c-ed7a3a56fe2d" providerId="ADAL" clId="{706B0DC3-DB16-43B0-91CC-FF96F6263CE7}" dt="2023-02-19T22:08:20.282" v="896" actId="164"/>
          <ac:spMkLst>
            <pc:docMk/>
            <pc:sldMk cId="4234091622" sldId="447"/>
            <ac:spMk id="11" creationId="{8605FE19-5551-6954-76BA-38D3A5BE9EEE}"/>
          </ac:spMkLst>
        </pc:spChg>
        <pc:spChg chg="mod">
          <ac:chgData name="Peyton Breland" userId="e6781b63-50ef-4623-aa8c-ed7a3a56fe2d" providerId="ADAL" clId="{706B0DC3-DB16-43B0-91CC-FF96F6263CE7}" dt="2023-02-19T22:28:11.490" v="1156" actId="13926"/>
          <ac:spMkLst>
            <pc:docMk/>
            <pc:sldMk cId="4234091622" sldId="447"/>
            <ac:spMk id="12" creationId="{9D59B9F1-30C4-2038-593E-8CA0FB3F5D01}"/>
          </ac:spMkLst>
        </pc:spChg>
        <pc:spChg chg="add del">
          <ac:chgData name="Peyton Breland" userId="e6781b63-50ef-4623-aa8c-ed7a3a56fe2d" providerId="ADAL" clId="{706B0DC3-DB16-43B0-91CC-FF96F6263CE7}" dt="2023-02-19T22:08:07.339" v="893" actId="21"/>
          <ac:spMkLst>
            <pc:docMk/>
            <pc:sldMk cId="4234091622" sldId="447"/>
            <ac:spMk id="19" creationId="{9995635D-474E-EB32-6D6E-3AD1D41A755D}"/>
          </ac:spMkLst>
        </pc:spChg>
        <pc:spChg chg="del">
          <ac:chgData name="Peyton Breland" userId="e6781b63-50ef-4623-aa8c-ed7a3a56fe2d" providerId="ADAL" clId="{706B0DC3-DB16-43B0-91CC-FF96F6263CE7}" dt="2023-02-19T22:07:17.342" v="887" actId="21"/>
          <ac:spMkLst>
            <pc:docMk/>
            <pc:sldMk cId="4234091622" sldId="447"/>
            <ac:spMk id="33" creationId="{66376173-3333-54E1-A7EC-8FC41840455B}"/>
          </ac:spMkLst>
        </pc:spChg>
        <pc:spChg chg="del">
          <ac:chgData name="Peyton Breland" userId="e6781b63-50ef-4623-aa8c-ed7a3a56fe2d" providerId="ADAL" clId="{706B0DC3-DB16-43B0-91CC-FF96F6263CE7}" dt="2023-02-19T22:07:17.342" v="887" actId="21"/>
          <ac:spMkLst>
            <pc:docMk/>
            <pc:sldMk cId="4234091622" sldId="447"/>
            <ac:spMk id="35" creationId="{FBD238E4-B3CC-35B8-1BC8-0DAFECC9CE1A}"/>
          </ac:spMkLst>
        </pc:spChg>
        <pc:spChg chg="del">
          <ac:chgData name="Peyton Breland" userId="e6781b63-50ef-4623-aa8c-ed7a3a56fe2d" providerId="ADAL" clId="{706B0DC3-DB16-43B0-91CC-FF96F6263CE7}" dt="2023-02-19T22:07:17.342" v="887" actId="21"/>
          <ac:spMkLst>
            <pc:docMk/>
            <pc:sldMk cId="4234091622" sldId="447"/>
            <ac:spMk id="38" creationId="{B95F8E1A-583F-08B9-A18D-1D140C5EF2ED}"/>
          </ac:spMkLst>
        </pc:spChg>
        <pc:spChg chg="del">
          <ac:chgData name="Peyton Breland" userId="e6781b63-50ef-4623-aa8c-ed7a3a56fe2d" providerId="ADAL" clId="{706B0DC3-DB16-43B0-91CC-FF96F6263CE7}" dt="2023-02-19T22:07:17.342" v="887" actId="21"/>
          <ac:spMkLst>
            <pc:docMk/>
            <pc:sldMk cId="4234091622" sldId="447"/>
            <ac:spMk id="39" creationId="{01A4AC95-809A-9592-FD7B-F014030A0290}"/>
          </ac:spMkLst>
        </pc:spChg>
        <pc:spChg chg="del">
          <ac:chgData name="Peyton Breland" userId="e6781b63-50ef-4623-aa8c-ed7a3a56fe2d" providerId="ADAL" clId="{706B0DC3-DB16-43B0-91CC-FF96F6263CE7}" dt="2023-02-19T22:07:17.342" v="887" actId="21"/>
          <ac:spMkLst>
            <pc:docMk/>
            <pc:sldMk cId="4234091622" sldId="447"/>
            <ac:spMk id="40" creationId="{430EA8D3-0523-D10D-E383-1198BD066A06}"/>
          </ac:spMkLst>
        </pc:spChg>
        <pc:spChg chg="del">
          <ac:chgData name="Peyton Breland" userId="e6781b63-50ef-4623-aa8c-ed7a3a56fe2d" providerId="ADAL" clId="{706B0DC3-DB16-43B0-91CC-FF96F6263CE7}" dt="2023-02-19T22:07:20.694" v="888" actId="21"/>
          <ac:spMkLst>
            <pc:docMk/>
            <pc:sldMk cId="4234091622" sldId="447"/>
            <ac:spMk id="41" creationId="{8126EEFB-B2E1-EFA3-C146-9D9D459414DE}"/>
          </ac:spMkLst>
        </pc:spChg>
        <pc:spChg chg="del">
          <ac:chgData name="Peyton Breland" userId="e6781b63-50ef-4623-aa8c-ed7a3a56fe2d" providerId="ADAL" clId="{706B0DC3-DB16-43B0-91CC-FF96F6263CE7}" dt="2023-02-19T22:07:17.342" v="887" actId="21"/>
          <ac:spMkLst>
            <pc:docMk/>
            <pc:sldMk cId="4234091622" sldId="447"/>
            <ac:spMk id="52" creationId="{75C4EE5F-51FE-940F-8D4C-F0A3C939E7C7}"/>
          </ac:spMkLst>
        </pc:spChg>
        <pc:grpChg chg="add mod">
          <ac:chgData name="Peyton Breland" userId="e6781b63-50ef-4623-aa8c-ed7a3a56fe2d" providerId="ADAL" clId="{706B0DC3-DB16-43B0-91CC-FF96F6263CE7}" dt="2023-02-19T22:11:54.595" v="949" actId="1076"/>
          <ac:grpSpMkLst>
            <pc:docMk/>
            <pc:sldMk cId="4234091622" sldId="447"/>
            <ac:grpSpMk id="14" creationId="{9078FC30-56A7-E63D-2A35-73393BC3B2BC}"/>
          </ac:grpSpMkLst>
        </pc:grpChg>
        <pc:picChg chg="add mod">
          <ac:chgData name="Peyton Breland" userId="e6781b63-50ef-4623-aa8c-ed7a3a56fe2d" providerId="ADAL" clId="{706B0DC3-DB16-43B0-91CC-FF96F6263CE7}" dt="2023-02-19T22:12:11.236" v="953" actId="1076"/>
          <ac:picMkLst>
            <pc:docMk/>
            <pc:sldMk cId="4234091622" sldId="447"/>
            <ac:picMk id="15" creationId="{834AC8C6-81B9-A7B4-1196-4E0E96774070}"/>
          </ac:picMkLst>
        </pc:picChg>
        <pc:picChg chg="add mod ord">
          <ac:chgData name="Peyton Breland" userId="e6781b63-50ef-4623-aa8c-ed7a3a56fe2d" providerId="ADAL" clId="{706B0DC3-DB16-43B0-91CC-FF96F6263CE7}" dt="2023-02-19T22:12:04.488" v="951" actId="1076"/>
          <ac:picMkLst>
            <pc:docMk/>
            <pc:sldMk cId="4234091622" sldId="447"/>
            <ac:picMk id="16" creationId="{319DBCF7-4F4D-D252-B0D7-4989BA349DBF}"/>
          </ac:picMkLst>
        </pc:picChg>
        <pc:picChg chg="add mod ord">
          <ac:chgData name="Peyton Breland" userId="e6781b63-50ef-4623-aa8c-ed7a3a56fe2d" providerId="ADAL" clId="{706B0DC3-DB16-43B0-91CC-FF96F6263CE7}" dt="2023-02-19T22:12:01.471" v="950" actId="1076"/>
          <ac:picMkLst>
            <pc:docMk/>
            <pc:sldMk cId="4234091622" sldId="447"/>
            <ac:picMk id="17" creationId="{2E0E7E8D-E641-5EFC-0FD8-4773783399FC}"/>
          </ac:picMkLst>
        </pc:picChg>
        <pc:picChg chg="del">
          <ac:chgData name="Peyton Breland" userId="e6781b63-50ef-4623-aa8c-ed7a3a56fe2d" providerId="ADAL" clId="{706B0DC3-DB16-43B0-91CC-FF96F6263CE7}" dt="2023-02-19T22:07:17.342" v="887" actId="21"/>
          <ac:picMkLst>
            <pc:docMk/>
            <pc:sldMk cId="4234091622" sldId="447"/>
            <ac:picMk id="49" creationId="{0D7E40D3-E123-732E-ABCA-2FACCFA11611}"/>
          </ac:picMkLst>
        </pc:picChg>
        <pc:cxnChg chg="del">
          <ac:chgData name="Peyton Breland" userId="e6781b63-50ef-4623-aa8c-ed7a3a56fe2d" providerId="ADAL" clId="{706B0DC3-DB16-43B0-91CC-FF96F6263CE7}" dt="2023-02-19T22:07:17.342" v="887" actId="21"/>
          <ac:cxnSpMkLst>
            <pc:docMk/>
            <pc:sldMk cId="4234091622" sldId="447"/>
            <ac:cxnSpMk id="21" creationId="{F2958869-08BD-5F6F-2508-2FAF53A2A12E}"/>
          </ac:cxnSpMkLst>
        </pc:cxnChg>
        <pc:cxnChg chg="del">
          <ac:chgData name="Peyton Breland" userId="e6781b63-50ef-4623-aa8c-ed7a3a56fe2d" providerId="ADAL" clId="{706B0DC3-DB16-43B0-91CC-FF96F6263CE7}" dt="2023-02-19T22:07:17.342" v="887" actId="21"/>
          <ac:cxnSpMkLst>
            <pc:docMk/>
            <pc:sldMk cId="4234091622" sldId="447"/>
            <ac:cxnSpMk id="23" creationId="{9F3B5FCD-DC1F-F6D4-7BC4-12D1F15AB3AF}"/>
          </ac:cxnSpMkLst>
        </pc:cxnChg>
        <pc:cxnChg chg="del">
          <ac:chgData name="Peyton Breland" userId="e6781b63-50ef-4623-aa8c-ed7a3a56fe2d" providerId="ADAL" clId="{706B0DC3-DB16-43B0-91CC-FF96F6263CE7}" dt="2023-02-19T22:07:17.342" v="887" actId="21"/>
          <ac:cxnSpMkLst>
            <pc:docMk/>
            <pc:sldMk cId="4234091622" sldId="447"/>
            <ac:cxnSpMk id="25" creationId="{F67FA85C-B26A-D34C-55C7-A442CD1B7BAE}"/>
          </ac:cxnSpMkLst>
        </pc:cxnChg>
        <pc:cxnChg chg="del">
          <ac:chgData name="Peyton Breland" userId="e6781b63-50ef-4623-aa8c-ed7a3a56fe2d" providerId="ADAL" clId="{706B0DC3-DB16-43B0-91CC-FF96F6263CE7}" dt="2023-02-19T22:07:17.342" v="887" actId="21"/>
          <ac:cxnSpMkLst>
            <pc:docMk/>
            <pc:sldMk cId="4234091622" sldId="447"/>
            <ac:cxnSpMk id="30" creationId="{FBECC844-3C07-DEC7-4364-983245665466}"/>
          </ac:cxnSpMkLst>
        </pc:cxnChg>
        <pc:cxnChg chg="del">
          <ac:chgData name="Peyton Breland" userId="e6781b63-50ef-4623-aa8c-ed7a3a56fe2d" providerId="ADAL" clId="{706B0DC3-DB16-43B0-91CC-FF96F6263CE7}" dt="2023-02-19T22:07:17.342" v="887" actId="21"/>
          <ac:cxnSpMkLst>
            <pc:docMk/>
            <pc:sldMk cId="4234091622" sldId="447"/>
            <ac:cxnSpMk id="36" creationId="{9E168C19-CDD5-F70A-FA28-D0B1F6D09C62}"/>
          </ac:cxnSpMkLst>
        </pc:cxnChg>
        <pc:cxnChg chg="del">
          <ac:chgData name="Peyton Breland" userId="e6781b63-50ef-4623-aa8c-ed7a3a56fe2d" providerId="ADAL" clId="{706B0DC3-DB16-43B0-91CC-FF96F6263CE7}" dt="2023-02-19T22:07:17.342" v="887" actId="21"/>
          <ac:cxnSpMkLst>
            <pc:docMk/>
            <pc:sldMk cId="4234091622" sldId="447"/>
            <ac:cxnSpMk id="37" creationId="{07D54F0D-7CF7-2216-60E4-F63253D1BEEF}"/>
          </ac:cxnSpMkLst>
        </pc:cxnChg>
        <pc:cxnChg chg="del">
          <ac:chgData name="Peyton Breland" userId="e6781b63-50ef-4623-aa8c-ed7a3a56fe2d" providerId="ADAL" clId="{706B0DC3-DB16-43B0-91CC-FF96F6263CE7}" dt="2023-02-19T22:07:17.342" v="887" actId="21"/>
          <ac:cxnSpMkLst>
            <pc:docMk/>
            <pc:sldMk cId="4234091622" sldId="447"/>
            <ac:cxnSpMk id="50" creationId="{9975B689-D3F2-64C3-06C8-C49A3B9B8212}"/>
          </ac:cxnSpMkLst>
        </pc:cxnChg>
      </pc:sldChg>
      <pc:sldChg chg="modSp add mod ord modTransition">
        <pc:chgData name="Peyton Breland" userId="e6781b63-50ef-4623-aa8c-ed7a3a56fe2d" providerId="ADAL" clId="{706B0DC3-DB16-43B0-91CC-FF96F6263CE7}" dt="2023-02-20T02:59:31.641" v="1696" actId="13926"/>
        <pc:sldMkLst>
          <pc:docMk/>
          <pc:sldMk cId="4069482386" sldId="448"/>
        </pc:sldMkLst>
        <pc:spChg chg="mod">
          <ac:chgData name="Peyton Breland" userId="e6781b63-50ef-4623-aa8c-ed7a3a56fe2d" providerId="ADAL" clId="{706B0DC3-DB16-43B0-91CC-FF96F6263CE7}" dt="2023-02-20T02:59:31.641" v="1696" actId="13926"/>
          <ac:spMkLst>
            <pc:docMk/>
            <pc:sldMk cId="4069482386" sldId="448"/>
            <ac:spMk id="2" creationId="{61E709B1-AAF6-936B-E585-A93F60958494}"/>
          </ac:spMkLst>
        </pc:spChg>
        <pc:spChg chg="mod">
          <ac:chgData name="Peyton Breland" userId="e6781b63-50ef-4623-aa8c-ed7a3a56fe2d" providerId="ADAL" clId="{706B0DC3-DB16-43B0-91CC-FF96F6263CE7}" dt="2023-02-19T22:27:50.782" v="1118" actId="13926"/>
          <ac:spMkLst>
            <pc:docMk/>
            <pc:sldMk cId="4069482386" sldId="448"/>
            <ac:spMk id="12" creationId="{9D59B9F1-30C4-2038-593E-8CA0FB3F5D01}"/>
          </ac:spMkLst>
        </pc:spChg>
      </pc:sldChg>
      <pc:sldChg chg="modSp add mod ord">
        <pc:chgData name="Peyton Breland" userId="e6781b63-50ef-4623-aa8c-ed7a3a56fe2d" providerId="ADAL" clId="{706B0DC3-DB16-43B0-91CC-FF96F6263CE7}" dt="2023-02-20T02:59:47.578" v="1700" actId="13926"/>
        <pc:sldMkLst>
          <pc:docMk/>
          <pc:sldMk cId="1771337189" sldId="449"/>
        </pc:sldMkLst>
        <pc:spChg chg="mod">
          <ac:chgData name="Peyton Breland" userId="e6781b63-50ef-4623-aa8c-ed7a3a56fe2d" providerId="ADAL" clId="{706B0DC3-DB16-43B0-91CC-FF96F6263CE7}" dt="2023-02-20T02:59:47.578" v="1700" actId="13926"/>
          <ac:spMkLst>
            <pc:docMk/>
            <pc:sldMk cId="1771337189" sldId="449"/>
            <ac:spMk id="2" creationId="{61E709B1-AAF6-936B-E585-A93F60958494}"/>
          </ac:spMkLst>
        </pc:spChg>
        <pc:spChg chg="mod">
          <ac:chgData name="Peyton Breland" userId="e6781b63-50ef-4623-aa8c-ed7a3a56fe2d" providerId="ADAL" clId="{706B0DC3-DB16-43B0-91CC-FF96F6263CE7}" dt="2023-02-19T22:28:30.416" v="1192" actId="13926"/>
          <ac:spMkLst>
            <pc:docMk/>
            <pc:sldMk cId="1771337189" sldId="449"/>
            <ac:spMk id="12" creationId="{9D59B9F1-30C4-2038-593E-8CA0FB3F5D01}"/>
          </ac:spMkLst>
        </pc:spChg>
      </pc:sldChg>
      <pc:sldChg chg="addSp delSp modSp add del mod modTransition">
        <pc:chgData name="Peyton Breland" userId="e6781b63-50ef-4623-aa8c-ed7a3a56fe2d" providerId="ADAL" clId="{706B0DC3-DB16-43B0-91CC-FF96F6263CE7}" dt="2023-02-19T22:22:25.001" v="989" actId="2696"/>
        <pc:sldMkLst>
          <pc:docMk/>
          <pc:sldMk cId="3920966592" sldId="449"/>
        </pc:sldMkLst>
        <pc:spChg chg="del">
          <ac:chgData name="Peyton Breland" userId="e6781b63-50ef-4623-aa8c-ed7a3a56fe2d" providerId="ADAL" clId="{706B0DC3-DB16-43B0-91CC-FF96F6263CE7}" dt="2023-02-19T22:21:18.796" v="987" actId="21"/>
          <ac:spMkLst>
            <pc:docMk/>
            <pc:sldMk cId="3920966592" sldId="449"/>
            <ac:spMk id="5" creationId="{E9131BCE-A7D9-2AE6-BF6A-F88FEE1F0D50}"/>
          </ac:spMkLst>
        </pc:spChg>
        <pc:spChg chg="add mod">
          <ac:chgData name="Peyton Breland" userId="e6781b63-50ef-4623-aa8c-ed7a3a56fe2d" providerId="ADAL" clId="{706B0DC3-DB16-43B0-91CC-FF96F6263CE7}" dt="2023-02-19T22:20:37.449" v="984"/>
          <ac:spMkLst>
            <pc:docMk/>
            <pc:sldMk cId="3920966592" sldId="449"/>
            <ac:spMk id="7" creationId="{353E46A2-9D74-5C34-D97D-86B05C61EA9D}"/>
          </ac:spMkLst>
        </pc:spChg>
        <pc:spChg chg="add mod">
          <ac:chgData name="Peyton Breland" userId="e6781b63-50ef-4623-aa8c-ed7a3a56fe2d" providerId="ADAL" clId="{706B0DC3-DB16-43B0-91CC-FF96F6263CE7}" dt="2023-02-19T22:20:37.449" v="984"/>
          <ac:spMkLst>
            <pc:docMk/>
            <pc:sldMk cId="3920966592" sldId="449"/>
            <ac:spMk id="22" creationId="{653D3482-FEFA-CDBE-3B62-5AA22466A487}"/>
          </ac:spMkLst>
        </pc:spChg>
        <pc:spChg chg="add mod">
          <ac:chgData name="Peyton Breland" userId="e6781b63-50ef-4623-aa8c-ed7a3a56fe2d" providerId="ADAL" clId="{706B0DC3-DB16-43B0-91CC-FF96F6263CE7}" dt="2023-02-19T22:20:37.449" v="984"/>
          <ac:spMkLst>
            <pc:docMk/>
            <pc:sldMk cId="3920966592" sldId="449"/>
            <ac:spMk id="23" creationId="{9A6BA34B-270D-FAB3-04E3-6EE26FB9FB8F}"/>
          </ac:spMkLst>
        </pc:spChg>
        <pc:spChg chg="add mod">
          <ac:chgData name="Peyton Breland" userId="e6781b63-50ef-4623-aa8c-ed7a3a56fe2d" providerId="ADAL" clId="{706B0DC3-DB16-43B0-91CC-FF96F6263CE7}" dt="2023-02-19T22:20:37.449" v="984"/>
          <ac:spMkLst>
            <pc:docMk/>
            <pc:sldMk cId="3920966592" sldId="449"/>
            <ac:spMk id="26" creationId="{545EDFBF-84C0-2C1F-5A3F-03C2F615479F}"/>
          </ac:spMkLst>
        </pc:spChg>
        <pc:spChg chg="add mod">
          <ac:chgData name="Peyton Breland" userId="e6781b63-50ef-4623-aa8c-ed7a3a56fe2d" providerId="ADAL" clId="{706B0DC3-DB16-43B0-91CC-FF96F6263CE7}" dt="2023-02-19T22:20:37.449" v="984"/>
          <ac:spMkLst>
            <pc:docMk/>
            <pc:sldMk cId="3920966592" sldId="449"/>
            <ac:spMk id="27" creationId="{5E810F61-AAA5-43DB-C50F-6D91BDBD965C}"/>
          </ac:spMkLst>
        </pc:spChg>
        <pc:spChg chg="add mod">
          <ac:chgData name="Peyton Breland" userId="e6781b63-50ef-4623-aa8c-ed7a3a56fe2d" providerId="ADAL" clId="{706B0DC3-DB16-43B0-91CC-FF96F6263CE7}" dt="2023-02-19T22:20:37.449" v="984"/>
          <ac:spMkLst>
            <pc:docMk/>
            <pc:sldMk cId="3920966592" sldId="449"/>
            <ac:spMk id="28" creationId="{58A75B83-00F1-675D-31B6-2A480F0A007F}"/>
          </ac:spMkLst>
        </pc:spChg>
        <pc:spChg chg="add mod">
          <ac:chgData name="Peyton Breland" userId="e6781b63-50ef-4623-aa8c-ed7a3a56fe2d" providerId="ADAL" clId="{706B0DC3-DB16-43B0-91CC-FF96F6263CE7}" dt="2023-02-19T22:20:37.449" v="984"/>
          <ac:spMkLst>
            <pc:docMk/>
            <pc:sldMk cId="3920966592" sldId="449"/>
            <ac:spMk id="30" creationId="{CD945219-F098-5A31-FF00-A58351DA2A19}"/>
          </ac:spMkLst>
        </pc:spChg>
        <pc:spChg chg="add mod">
          <ac:chgData name="Peyton Breland" userId="e6781b63-50ef-4623-aa8c-ed7a3a56fe2d" providerId="ADAL" clId="{706B0DC3-DB16-43B0-91CC-FF96F6263CE7}" dt="2023-02-19T22:20:44.217" v="985"/>
          <ac:spMkLst>
            <pc:docMk/>
            <pc:sldMk cId="3920966592" sldId="449"/>
            <ac:spMk id="31" creationId="{5D8FA0B2-9171-DABA-6ADB-BAB1CEE40691}"/>
          </ac:spMkLst>
        </pc:spChg>
        <pc:spChg chg="add mod">
          <ac:chgData name="Peyton Breland" userId="e6781b63-50ef-4623-aa8c-ed7a3a56fe2d" providerId="ADAL" clId="{706B0DC3-DB16-43B0-91CC-FF96F6263CE7}" dt="2023-02-19T22:21:24.601" v="988"/>
          <ac:spMkLst>
            <pc:docMk/>
            <pc:sldMk cId="3920966592" sldId="449"/>
            <ac:spMk id="32" creationId="{C45383A7-4147-6196-D057-61D9B0FA7EF5}"/>
          </ac:spMkLst>
        </pc:spChg>
        <pc:picChg chg="add mod">
          <ac:chgData name="Peyton Breland" userId="e6781b63-50ef-4623-aa8c-ed7a3a56fe2d" providerId="ADAL" clId="{706B0DC3-DB16-43B0-91CC-FF96F6263CE7}" dt="2023-02-19T22:20:37.449" v="984"/>
          <ac:picMkLst>
            <pc:docMk/>
            <pc:sldMk cId="3920966592" sldId="449"/>
            <ac:picMk id="6" creationId="{CE1FE1D3-FB8C-7823-2006-C08FFE4370C2}"/>
          </ac:picMkLst>
        </pc:picChg>
        <pc:picChg chg="del">
          <ac:chgData name="Peyton Breland" userId="e6781b63-50ef-4623-aa8c-ed7a3a56fe2d" providerId="ADAL" clId="{706B0DC3-DB16-43B0-91CC-FF96F6263CE7}" dt="2023-02-19T22:20:27.986" v="983" actId="21"/>
          <ac:picMkLst>
            <pc:docMk/>
            <pc:sldMk cId="3920966592" sldId="449"/>
            <ac:picMk id="15" creationId="{834AC8C6-81B9-A7B4-1196-4E0E96774070}"/>
          </ac:picMkLst>
        </pc:picChg>
        <pc:picChg chg="del">
          <ac:chgData name="Peyton Breland" userId="e6781b63-50ef-4623-aa8c-ed7a3a56fe2d" providerId="ADAL" clId="{706B0DC3-DB16-43B0-91CC-FF96F6263CE7}" dt="2023-02-19T22:20:26.112" v="982" actId="21"/>
          <ac:picMkLst>
            <pc:docMk/>
            <pc:sldMk cId="3920966592" sldId="449"/>
            <ac:picMk id="16" creationId="{319DBCF7-4F4D-D252-B0D7-4989BA349DBF}"/>
          </ac:picMkLst>
        </pc:picChg>
        <pc:picChg chg="del">
          <ac:chgData name="Peyton Breland" userId="e6781b63-50ef-4623-aa8c-ed7a3a56fe2d" providerId="ADAL" clId="{706B0DC3-DB16-43B0-91CC-FF96F6263CE7}" dt="2023-02-19T22:20:24.056" v="981" actId="21"/>
          <ac:picMkLst>
            <pc:docMk/>
            <pc:sldMk cId="3920966592" sldId="449"/>
            <ac:picMk id="17" creationId="{2E0E7E8D-E641-5EFC-0FD8-4773783399FC}"/>
          </ac:picMkLst>
        </pc:picChg>
        <pc:cxnChg chg="add mod">
          <ac:chgData name="Peyton Breland" userId="e6781b63-50ef-4623-aa8c-ed7a3a56fe2d" providerId="ADAL" clId="{706B0DC3-DB16-43B0-91CC-FF96F6263CE7}" dt="2023-02-19T22:20:37.449" v="984"/>
          <ac:cxnSpMkLst>
            <pc:docMk/>
            <pc:sldMk cId="3920966592" sldId="449"/>
            <ac:cxnSpMk id="18" creationId="{047858A1-5ADA-6A85-78A3-412378BE7F1A}"/>
          </ac:cxnSpMkLst>
        </pc:cxnChg>
        <pc:cxnChg chg="add mod">
          <ac:chgData name="Peyton Breland" userId="e6781b63-50ef-4623-aa8c-ed7a3a56fe2d" providerId="ADAL" clId="{706B0DC3-DB16-43B0-91CC-FF96F6263CE7}" dt="2023-02-19T22:20:37.449" v="984"/>
          <ac:cxnSpMkLst>
            <pc:docMk/>
            <pc:sldMk cId="3920966592" sldId="449"/>
            <ac:cxnSpMk id="19" creationId="{7AE1486A-BBF6-3C09-E29F-035D5EBE2C83}"/>
          </ac:cxnSpMkLst>
        </pc:cxnChg>
        <pc:cxnChg chg="add mod">
          <ac:chgData name="Peyton Breland" userId="e6781b63-50ef-4623-aa8c-ed7a3a56fe2d" providerId="ADAL" clId="{706B0DC3-DB16-43B0-91CC-FF96F6263CE7}" dt="2023-02-19T22:20:37.449" v="984"/>
          <ac:cxnSpMkLst>
            <pc:docMk/>
            <pc:sldMk cId="3920966592" sldId="449"/>
            <ac:cxnSpMk id="20" creationId="{3E3A32C9-4DC6-D12F-8D74-15BA605C3811}"/>
          </ac:cxnSpMkLst>
        </pc:cxnChg>
        <pc:cxnChg chg="add mod">
          <ac:chgData name="Peyton Breland" userId="e6781b63-50ef-4623-aa8c-ed7a3a56fe2d" providerId="ADAL" clId="{706B0DC3-DB16-43B0-91CC-FF96F6263CE7}" dt="2023-02-19T22:20:37.449" v="984"/>
          <ac:cxnSpMkLst>
            <pc:docMk/>
            <pc:sldMk cId="3920966592" sldId="449"/>
            <ac:cxnSpMk id="21" creationId="{B6A9A90C-438F-DD4A-DFBC-2FC7CD08D151}"/>
          </ac:cxnSpMkLst>
        </pc:cxnChg>
        <pc:cxnChg chg="add mod">
          <ac:chgData name="Peyton Breland" userId="e6781b63-50ef-4623-aa8c-ed7a3a56fe2d" providerId="ADAL" clId="{706B0DC3-DB16-43B0-91CC-FF96F6263CE7}" dt="2023-02-19T22:20:37.449" v="984"/>
          <ac:cxnSpMkLst>
            <pc:docMk/>
            <pc:sldMk cId="3920966592" sldId="449"/>
            <ac:cxnSpMk id="24" creationId="{969C0636-21AE-02C3-18C7-8F2696035293}"/>
          </ac:cxnSpMkLst>
        </pc:cxnChg>
        <pc:cxnChg chg="add mod">
          <ac:chgData name="Peyton Breland" userId="e6781b63-50ef-4623-aa8c-ed7a3a56fe2d" providerId="ADAL" clId="{706B0DC3-DB16-43B0-91CC-FF96F6263CE7}" dt="2023-02-19T22:20:37.449" v="984"/>
          <ac:cxnSpMkLst>
            <pc:docMk/>
            <pc:sldMk cId="3920966592" sldId="449"/>
            <ac:cxnSpMk id="25" creationId="{91AD3ACE-1713-4597-16D9-93FEE704548D}"/>
          </ac:cxnSpMkLst>
        </pc:cxnChg>
        <pc:cxnChg chg="add mod">
          <ac:chgData name="Peyton Breland" userId="e6781b63-50ef-4623-aa8c-ed7a3a56fe2d" providerId="ADAL" clId="{706B0DC3-DB16-43B0-91CC-FF96F6263CE7}" dt="2023-02-19T22:20:37.449" v="984"/>
          <ac:cxnSpMkLst>
            <pc:docMk/>
            <pc:sldMk cId="3920966592" sldId="449"/>
            <ac:cxnSpMk id="29" creationId="{D4E64CCC-E633-A0CF-1C14-34B162C9A3FE}"/>
          </ac:cxnSpMkLst>
        </pc:cxnChg>
      </pc:sldChg>
      <pc:sldChg chg="addSp delSp modSp add mod ord">
        <pc:chgData name="Peyton Breland" userId="e6781b63-50ef-4623-aa8c-ed7a3a56fe2d" providerId="ADAL" clId="{706B0DC3-DB16-43B0-91CC-FF96F6263CE7}" dt="2023-02-20T19:54:32.620" v="1747" actId="2085"/>
        <pc:sldMkLst>
          <pc:docMk/>
          <pc:sldMk cId="479477797" sldId="450"/>
        </pc:sldMkLst>
        <pc:spChg chg="mod">
          <ac:chgData name="Peyton Breland" userId="e6781b63-50ef-4623-aa8c-ed7a3a56fe2d" providerId="ADAL" clId="{706B0DC3-DB16-43B0-91CC-FF96F6263CE7}" dt="2023-02-20T02:28:59.034" v="1381" actId="20577"/>
          <ac:spMkLst>
            <pc:docMk/>
            <pc:sldMk cId="479477797" sldId="450"/>
            <ac:spMk id="2" creationId="{61E709B1-AAF6-936B-E585-A93F60958494}"/>
          </ac:spMkLst>
        </pc:spChg>
        <pc:spChg chg="mod">
          <ac:chgData name="Peyton Breland" userId="e6781b63-50ef-4623-aa8c-ed7a3a56fe2d" providerId="ADAL" clId="{706B0DC3-DB16-43B0-91CC-FF96F6263CE7}" dt="2023-02-20T02:28:36.109" v="1354" actId="20577"/>
          <ac:spMkLst>
            <pc:docMk/>
            <pc:sldMk cId="479477797" sldId="450"/>
            <ac:spMk id="5" creationId="{E9131BCE-A7D9-2AE6-BF6A-F88FEE1F0D50}"/>
          </ac:spMkLst>
        </pc:spChg>
        <pc:spChg chg="add del mod">
          <ac:chgData name="Peyton Breland" userId="e6781b63-50ef-4623-aa8c-ed7a3a56fe2d" providerId="ADAL" clId="{706B0DC3-DB16-43B0-91CC-FF96F6263CE7}" dt="2023-02-20T19:52:15.750" v="1741" actId="21"/>
          <ac:spMkLst>
            <pc:docMk/>
            <pc:sldMk cId="479477797" sldId="450"/>
            <ac:spMk id="6" creationId="{4FFDAA1B-D2BA-6C7D-2B29-8645EFAB548D}"/>
          </ac:spMkLst>
        </pc:spChg>
        <pc:spChg chg="mod">
          <ac:chgData name="Peyton Breland" userId="e6781b63-50ef-4623-aa8c-ed7a3a56fe2d" providerId="ADAL" clId="{706B0DC3-DB16-43B0-91CC-FF96F6263CE7}" dt="2023-02-20T02:28:43.453" v="1361" actId="20577"/>
          <ac:spMkLst>
            <pc:docMk/>
            <pc:sldMk cId="479477797" sldId="450"/>
            <ac:spMk id="10" creationId="{36F6E562-65F9-FCDE-7461-A9788CC371F3}"/>
          </ac:spMkLst>
        </pc:spChg>
        <pc:spChg chg="mod">
          <ac:chgData name="Peyton Breland" userId="e6781b63-50ef-4623-aa8c-ed7a3a56fe2d" providerId="ADAL" clId="{706B0DC3-DB16-43B0-91CC-FF96F6263CE7}" dt="2023-02-20T02:29:01.643" v="1383" actId="20577"/>
          <ac:spMkLst>
            <pc:docMk/>
            <pc:sldMk cId="479477797" sldId="450"/>
            <ac:spMk id="11" creationId="{8605FE19-5551-6954-76BA-38D3A5BE9EEE}"/>
          </ac:spMkLst>
        </pc:spChg>
        <pc:spChg chg="mod">
          <ac:chgData name="Peyton Breland" userId="e6781b63-50ef-4623-aa8c-ed7a3a56fe2d" providerId="ADAL" clId="{706B0DC3-DB16-43B0-91CC-FF96F6263CE7}" dt="2023-02-20T02:36:57.787" v="1684" actId="20577"/>
          <ac:spMkLst>
            <pc:docMk/>
            <pc:sldMk cId="479477797" sldId="450"/>
            <ac:spMk id="12" creationId="{9D59B9F1-30C4-2038-593E-8CA0FB3F5D01}"/>
          </ac:spMkLst>
        </pc:spChg>
        <pc:picChg chg="del">
          <ac:chgData name="Peyton Breland" userId="e6781b63-50ef-4623-aa8c-ed7a3a56fe2d" providerId="ADAL" clId="{706B0DC3-DB16-43B0-91CC-FF96F6263CE7}" dt="2023-02-20T02:27:22.134" v="1326" actId="21"/>
          <ac:picMkLst>
            <pc:docMk/>
            <pc:sldMk cId="479477797" sldId="450"/>
            <ac:picMk id="15" creationId="{834AC8C6-81B9-A7B4-1196-4E0E96774070}"/>
          </ac:picMkLst>
        </pc:picChg>
        <pc:picChg chg="del">
          <ac:chgData name="Peyton Breland" userId="e6781b63-50ef-4623-aa8c-ed7a3a56fe2d" providerId="ADAL" clId="{706B0DC3-DB16-43B0-91CC-FF96F6263CE7}" dt="2023-02-20T02:27:24.004" v="1327" actId="21"/>
          <ac:picMkLst>
            <pc:docMk/>
            <pc:sldMk cId="479477797" sldId="450"/>
            <ac:picMk id="16" creationId="{319DBCF7-4F4D-D252-B0D7-4989BA349DBF}"/>
          </ac:picMkLst>
        </pc:picChg>
        <pc:picChg chg="del">
          <ac:chgData name="Peyton Breland" userId="e6781b63-50ef-4623-aa8c-ed7a3a56fe2d" providerId="ADAL" clId="{706B0DC3-DB16-43B0-91CC-FF96F6263CE7}" dt="2023-02-20T02:27:25.839" v="1328" actId="21"/>
          <ac:picMkLst>
            <pc:docMk/>
            <pc:sldMk cId="479477797" sldId="450"/>
            <ac:picMk id="17" creationId="{2E0E7E8D-E641-5EFC-0FD8-4773783399FC}"/>
          </ac:picMkLst>
        </pc:picChg>
        <pc:picChg chg="mod">
          <ac:chgData name="Peyton Breland" userId="e6781b63-50ef-4623-aa8c-ed7a3a56fe2d" providerId="ADAL" clId="{706B0DC3-DB16-43B0-91CC-FF96F6263CE7}" dt="2023-02-20T19:54:13.216" v="1742" actId="2085"/>
          <ac:picMkLst>
            <pc:docMk/>
            <pc:sldMk cId="479477797" sldId="450"/>
            <ac:picMk id="17" creationId="{91625CE9-A5D6-6797-6319-5F4F51FBA53B}"/>
          </ac:picMkLst>
        </pc:picChg>
        <pc:picChg chg="mod">
          <ac:chgData name="Peyton Breland" userId="e6781b63-50ef-4623-aa8c-ed7a3a56fe2d" providerId="ADAL" clId="{706B0DC3-DB16-43B0-91CC-FF96F6263CE7}" dt="2023-02-20T19:54:32.620" v="1747" actId="2085"/>
          <ac:picMkLst>
            <pc:docMk/>
            <pc:sldMk cId="479477797" sldId="450"/>
            <ac:picMk id="1026" creationId="{65EE60B7-8AD2-0318-A1BC-662A7D8CF0FD}"/>
          </ac:picMkLst>
        </pc:picChg>
        <pc:picChg chg="mod">
          <ac:chgData name="Peyton Breland" userId="e6781b63-50ef-4623-aa8c-ed7a3a56fe2d" providerId="ADAL" clId="{706B0DC3-DB16-43B0-91CC-FF96F6263CE7}" dt="2023-02-20T19:54:29.538" v="1745" actId="2085"/>
          <ac:picMkLst>
            <pc:docMk/>
            <pc:sldMk cId="479477797" sldId="450"/>
            <ac:picMk id="1028" creationId="{6C8697B1-A82F-64ED-D0F7-09F641F2FA01}"/>
          </ac:picMkLst>
        </pc:picChg>
      </pc:sldChg>
      <pc:sldChg chg="delSp modSp add mod ord">
        <pc:chgData name="Peyton Breland" userId="e6781b63-50ef-4623-aa8c-ed7a3a56fe2d" providerId="ADAL" clId="{706B0DC3-DB16-43B0-91CC-FF96F6263CE7}" dt="2023-02-20T21:48:43.543" v="1830" actId="20577"/>
        <pc:sldMkLst>
          <pc:docMk/>
          <pc:sldMk cId="668125956" sldId="451"/>
        </pc:sldMkLst>
        <pc:spChg chg="mod">
          <ac:chgData name="Peyton Breland" userId="e6781b63-50ef-4623-aa8c-ed7a3a56fe2d" providerId="ADAL" clId="{706B0DC3-DB16-43B0-91CC-FF96F6263CE7}" dt="2023-02-20T02:29:07.109" v="1390" actId="20577"/>
          <ac:spMkLst>
            <pc:docMk/>
            <pc:sldMk cId="668125956" sldId="451"/>
            <ac:spMk id="5" creationId="{E9131BCE-A7D9-2AE6-BF6A-F88FEE1F0D50}"/>
          </ac:spMkLst>
        </pc:spChg>
        <pc:spChg chg="mod">
          <ac:chgData name="Peyton Breland" userId="e6781b63-50ef-4623-aa8c-ed7a3a56fe2d" providerId="ADAL" clId="{706B0DC3-DB16-43B0-91CC-FF96F6263CE7}" dt="2023-02-20T21:48:43.543" v="1830" actId="20577"/>
          <ac:spMkLst>
            <pc:docMk/>
            <pc:sldMk cId="668125956" sldId="451"/>
            <ac:spMk id="10" creationId="{60DC1F0B-E246-0DCF-1A1F-A646C76110EE}"/>
          </ac:spMkLst>
        </pc:spChg>
        <pc:spChg chg="mod">
          <ac:chgData name="Peyton Breland" userId="e6781b63-50ef-4623-aa8c-ed7a3a56fe2d" providerId="ADAL" clId="{706B0DC3-DB16-43B0-91CC-FF96F6263CE7}" dt="2023-02-20T02:37:04.295" v="1687" actId="20577"/>
          <ac:spMkLst>
            <pc:docMk/>
            <pc:sldMk cId="668125956" sldId="451"/>
            <ac:spMk id="12" creationId="{9D59B9F1-30C4-2038-593E-8CA0FB3F5D01}"/>
          </ac:spMkLst>
        </pc:spChg>
        <pc:spChg chg="del">
          <ac:chgData name="Peyton Breland" userId="e6781b63-50ef-4623-aa8c-ed7a3a56fe2d" providerId="ADAL" clId="{706B0DC3-DB16-43B0-91CC-FF96F6263CE7}" dt="2023-02-20T02:27:38.266" v="1333" actId="21"/>
          <ac:spMkLst>
            <pc:docMk/>
            <pc:sldMk cId="668125956" sldId="451"/>
            <ac:spMk id="33" creationId="{66376173-3333-54E1-A7EC-8FC41840455B}"/>
          </ac:spMkLst>
        </pc:spChg>
        <pc:spChg chg="del">
          <ac:chgData name="Peyton Breland" userId="e6781b63-50ef-4623-aa8c-ed7a3a56fe2d" providerId="ADAL" clId="{706B0DC3-DB16-43B0-91CC-FF96F6263CE7}" dt="2023-02-20T02:27:38.266" v="1333" actId="21"/>
          <ac:spMkLst>
            <pc:docMk/>
            <pc:sldMk cId="668125956" sldId="451"/>
            <ac:spMk id="35" creationId="{FBD238E4-B3CC-35B8-1BC8-0DAFECC9CE1A}"/>
          </ac:spMkLst>
        </pc:spChg>
        <pc:spChg chg="del">
          <ac:chgData name="Peyton Breland" userId="e6781b63-50ef-4623-aa8c-ed7a3a56fe2d" providerId="ADAL" clId="{706B0DC3-DB16-43B0-91CC-FF96F6263CE7}" dt="2023-02-20T02:27:38.266" v="1333" actId="21"/>
          <ac:spMkLst>
            <pc:docMk/>
            <pc:sldMk cId="668125956" sldId="451"/>
            <ac:spMk id="38" creationId="{B95F8E1A-583F-08B9-A18D-1D140C5EF2ED}"/>
          </ac:spMkLst>
        </pc:spChg>
        <pc:spChg chg="del">
          <ac:chgData name="Peyton Breland" userId="e6781b63-50ef-4623-aa8c-ed7a3a56fe2d" providerId="ADAL" clId="{706B0DC3-DB16-43B0-91CC-FF96F6263CE7}" dt="2023-02-20T02:27:38.266" v="1333" actId="21"/>
          <ac:spMkLst>
            <pc:docMk/>
            <pc:sldMk cId="668125956" sldId="451"/>
            <ac:spMk id="39" creationId="{01A4AC95-809A-9592-FD7B-F014030A0290}"/>
          </ac:spMkLst>
        </pc:spChg>
        <pc:spChg chg="del">
          <ac:chgData name="Peyton Breland" userId="e6781b63-50ef-4623-aa8c-ed7a3a56fe2d" providerId="ADAL" clId="{706B0DC3-DB16-43B0-91CC-FF96F6263CE7}" dt="2023-02-20T02:27:38.266" v="1333" actId="21"/>
          <ac:spMkLst>
            <pc:docMk/>
            <pc:sldMk cId="668125956" sldId="451"/>
            <ac:spMk id="40" creationId="{430EA8D3-0523-D10D-E383-1198BD066A06}"/>
          </ac:spMkLst>
        </pc:spChg>
        <pc:spChg chg="del">
          <ac:chgData name="Peyton Breland" userId="e6781b63-50ef-4623-aa8c-ed7a3a56fe2d" providerId="ADAL" clId="{706B0DC3-DB16-43B0-91CC-FF96F6263CE7}" dt="2023-02-20T02:27:38.266" v="1333" actId="21"/>
          <ac:spMkLst>
            <pc:docMk/>
            <pc:sldMk cId="668125956" sldId="451"/>
            <ac:spMk id="41" creationId="{8126EEFB-B2E1-EFA3-C146-9D9D459414DE}"/>
          </ac:spMkLst>
        </pc:spChg>
        <pc:spChg chg="del">
          <ac:chgData name="Peyton Breland" userId="e6781b63-50ef-4623-aa8c-ed7a3a56fe2d" providerId="ADAL" clId="{706B0DC3-DB16-43B0-91CC-FF96F6263CE7}" dt="2023-02-20T02:27:38.266" v="1333" actId="21"/>
          <ac:spMkLst>
            <pc:docMk/>
            <pc:sldMk cId="668125956" sldId="451"/>
            <ac:spMk id="52" creationId="{75C4EE5F-51FE-940F-8D4C-F0A3C939E7C7}"/>
          </ac:spMkLst>
        </pc:spChg>
        <pc:spChg chg="mod">
          <ac:chgData name="Peyton Breland" userId="e6781b63-50ef-4623-aa8c-ed7a3a56fe2d" providerId="ADAL" clId="{706B0DC3-DB16-43B0-91CC-FF96F6263CE7}" dt="2023-02-20T02:29:10.896" v="1397" actId="20577"/>
          <ac:spMkLst>
            <pc:docMk/>
            <pc:sldMk cId="668125956" sldId="451"/>
            <ac:spMk id="54" creationId="{446D0CEE-E3A7-F0A8-F44E-0A53A5D98ED4}"/>
          </ac:spMkLst>
        </pc:spChg>
        <pc:spChg chg="mod">
          <ac:chgData name="Peyton Breland" userId="e6781b63-50ef-4623-aa8c-ed7a3a56fe2d" providerId="ADAL" clId="{706B0DC3-DB16-43B0-91CC-FF96F6263CE7}" dt="2023-02-20T02:29:15.599" v="1404" actId="20577"/>
          <ac:spMkLst>
            <pc:docMk/>
            <pc:sldMk cId="668125956" sldId="451"/>
            <ac:spMk id="55" creationId="{DE8273CE-7B9F-9982-ABFB-B087A2DF8AF8}"/>
          </ac:spMkLst>
        </pc:spChg>
        <pc:spChg chg="del">
          <ac:chgData name="Peyton Breland" userId="e6781b63-50ef-4623-aa8c-ed7a3a56fe2d" providerId="ADAL" clId="{706B0DC3-DB16-43B0-91CC-FF96F6263CE7}" dt="2023-02-20T02:27:38.266" v="1333" actId="21"/>
          <ac:spMkLst>
            <pc:docMk/>
            <pc:sldMk cId="668125956" sldId="451"/>
            <ac:spMk id="56" creationId="{F23E467D-BB80-3BE6-8654-D26184602F3E}"/>
          </ac:spMkLst>
        </pc:spChg>
        <pc:picChg chg="del">
          <ac:chgData name="Peyton Breland" userId="e6781b63-50ef-4623-aa8c-ed7a3a56fe2d" providerId="ADAL" clId="{706B0DC3-DB16-43B0-91CC-FF96F6263CE7}" dt="2023-02-20T02:27:38.266" v="1333" actId="21"/>
          <ac:picMkLst>
            <pc:docMk/>
            <pc:sldMk cId="668125956" sldId="451"/>
            <ac:picMk id="49" creationId="{0D7E40D3-E123-732E-ABCA-2FACCFA11611}"/>
          </ac:picMkLst>
        </pc:picChg>
        <pc:cxnChg chg="del">
          <ac:chgData name="Peyton Breland" userId="e6781b63-50ef-4623-aa8c-ed7a3a56fe2d" providerId="ADAL" clId="{706B0DC3-DB16-43B0-91CC-FF96F6263CE7}" dt="2023-02-20T02:27:38.266" v="1333" actId="21"/>
          <ac:cxnSpMkLst>
            <pc:docMk/>
            <pc:sldMk cId="668125956" sldId="451"/>
            <ac:cxnSpMk id="21" creationId="{F2958869-08BD-5F6F-2508-2FAF53A2A12E}"/>
          </ac:cxnSpMkLst>
        </pc:cxnChg>
        <pc:cxnChg chg="del">
          <ac:chgData name="Peyton Breland" userId="e6781b63-50ef-4623-aa8c-ed7a3a56fe2d" providerId="ADAL" clId="{706B0DC3-DB16-43B0-91CC-FF96F6263CE7}" dt="2023-02-20T02:27:38.266" v="1333" actId="21"/>
          <ac:cxnSpMkLst>
            <pc:docMk/>
            <pc:sldMk cId="668125956" sldId="451"/>
            <ac:cxnSpMk id="23" creationId="{9F3B5FCD-DC1F-F6D4-7BC4-12D1F15AB3AF}"/>
          </ac:cxnSpMkLst>
        </pc:cxnChg>
        <pc:cxnChg chg="del">
          <ac:chgData name="Peyton Breland" userId="e6781b63-50ef-4623-aa8c-ed7a3a56fe2d" providerId="ADAL" clId="{706B0DC3-DB16-43B0-91CC-FF96F6263CE7}" dt="2023-02-20T02:27:38.266" v="1333" actId="21"/>
          <ac:cxnSpMkLst>
            <pc:docMk/>
            <pc:sldMk cId="668125956" sldId="451"/>
            <ac:cxnSpMk id="25" creationId="{F67FA85C-B26A-D34C-55C7-A442CD1B7BAE}"/>
          </ac:cxnSpMkLst>
        </pc:cxnChg>
        <pc:cxnChg chg="del">
          <ac:chgData name="Peyton Breland" userId="e6781b63-50ef-4623-aa8c-ed7a3a56fe2d" providerId="ADAL" clId="{706B0DC3-DB16-43B0-91CC-FF96F6263CE7}" dt="2023-02-20T02:27:38.266" v="1333" actId="21"/>
          <ac:cxnSpMkLst>
            <pc:docMk/>
            <pc:sldMk cId="668125956" sldId="451"/>
            <ac:cxnSpMk id="30" creationId="{FBECC844-3C07-DEC7-4364-983245665466}"/>
          </ac:cxnSpMkLst>
        </pc:cxnChg>
        <pc:cxnChg chg="del">
          <ac:chgData name="Peyton Breland" userId="e6781b63-50ef-4623-aa8c-ed7a3a56fe2d" providerId="ADAL" clId="{706B0DC3-DB16-43B0-91CC-FF96F6263CE7}" dt="2023-02-20T02:27:38.266" v="1333" actId="21"/>
          <ac:cxnSpMkLst>
            <pc:docMk/>
            <pc:sldMk cId="668125956" sldId="451"/>
            <ac:cxnSpMk id="36" creationId="{9E168C19-CDD5-F70A-FA28-D0B1F6D09C62}"/>
          </ac:cxnSpMkLst>
        </pc:cxnChg>
        <pc:cxnChg chg="del">
          <ac:chgData name="Peyton Breland" userId="e6781b63-50ef-4623-aa8c-ed7a3a56fe2d" providerId="ADAL" clId="{706B0DC3-DB16-43B0-91CC-FF96F6263CE7}" dt="2023-02-20T02:27:38.266" v="1333" actId="21"/>
          <ac:cxnSpMkLst>
            <pc:docMk/>
            <pc:sldMk cId="668125956" sldId="451"/>
            <ac:cxnSpMk id="37" creationId="{07D54F0D-7CF7-2216-60E4-F63253D1BEEF}"/>
          </ac:cxnSpMkLst>
        </pc:cxnChg>
        <pc:cxnChg chg="del">
          <ac:chgData name="Peyton Breland" userId="e6781b63-50ef-4623-aa8c-ed7a3a56fe2d" providerId="ADAL" clId="{706B0DC3-DB16-43B0-91CC-FF96F6263CE7}" dt="2023-02-20T02:27:38.266" v="1333" actId="21"/>
          <ac:cxnSpMkLst>
            <pc:docMk/>
            <pc:sldMk cId="668125956" sldId="451"/>
            <ac:cxnSpMk id="50" creationId="{9975B689-D3F2-64C3-06C8-C49A3B9B8212}"/>
          </ac:cxnSpMkLst>
        </pc:cxnChg>
      </pc:sldChg>
      <pc:sldChg chg="delSp modSp add mod ord">
        <pc:chgData name="Peyton Breland" userId="e6781b63-50ef-4623-aa8c-ed7a3a56fe2d" providerId="ADAL" clId="{706B0DC3-DB16-43B0-91CC-FF96F6263CE7}" dt="2023-02-20T02:37:08.008" v="1688" actId="20577"/>
        <pc:sldMkLst>
          <pc:docMk/>
          <pc:sldMk cId="3031093967" sldId="452"/>
        </pc:sldMkLst>
        <pc:spChg chg="mod">
          <ac:chgData name="Peyton Breland" userId="e6781b63-50ef-4623-aa8c-ed7a3a56fe2d" providerId="ADAL" clId="{706B0DC3-DB16-43B0-91CC-FF96F6263CE7}" dt="2023-02-20T02:29:20.431" v="1411" actId="20577"/>
          <ac:spMkLst>
            <pc:docMk/>
            <pc:sldMk cId="3031093967" sldId="452"/>
            <ac:spMk id="5" creationId="{E9131BCE-A7D9-2AE6-BF6A-F88FEE1F0D50}"/>
          </ac:spMkLst>
        </pc:spChg>
        <pc:spChg chg="mod">
          <ac:chgData name="Peyton Breland" userId="e6781b63-50ef-4623-aa8c-ed7a3a56fe2d" providerId="ADAL" clId="{706B0DC3-DB16-43B0-91CC-FF96F6263CE7}" dt="2023-02-20T02:29:24.569" v="1418" actId="20577"/>
          <ac:spMkLst>
            <pc:docMk/>
            <pc:sldMk cId="3031093967" sldId="452"/>
            <ac:spMk id="10" creationId="{36F6E562-65F9-FCDE-7461-A9788CC371F3}"/>
          </ac:spMkLst>
        </pc:spChg>
        <pc:spChg chg="mod">
          <ac:chgData name="Peyton Breland" userId="e6781b63-50ef-4623-aa8c-ed7a3a56fe2d" providerId="ADAL" clId="{706B0DC3-DB16-43B0-91CC-FF96F6263CE7}" dt="2023-02-20T02:29:32.176" v="1435" actId="20577"/>
          <ac:spMkLst>
            <pc:docMk/>
            <pc:sldMk cId="3031093967" sldId="452"/>
            <ac:spMk id="11" creationId="{8605FE19-5551-6954-76BA-38D3A5BE9EEE}"/>
          </ac:spMkLst>
        </pc:spChg>
        <pc:spChg chg="mod">
          <ac:chgData name="Peyton Breland" userId="e6781b63-50ef-4623-aa8c-ed7a3a56fe2d" providerId="ADAL" clId="{706B0DC3-DB16-43B0-91CC-FF96F6263CE7}" dt="2023-02-20T02:37:08.008" v="1688" actId="20577"/>
          <ac:spMkLst>
            <pc:docMk/>
            <pc:sldMk cId="3031093967" sldId="452"/>
            <ac:spMk id="12" creationId="{9D59B9F1-30C4-2038-593E-8CA0FB3F5D01}"/>
          </ac:spMkLst>
        </pc:spChg>
        <pc:picChg chg="del">
          <ac:chgData name="Peyton Breland" userId="e6781b63-50ef-4623-aa8c-ed7a3a56fe2d" providerId="ADAL" clId="{706B0DC3-DB16-43B0-91CC-FF96F6263CE7}" dt="2023-02-20T02:27:41.957" v="1334" actId="21"/>
          <ac:picMkLst>
            <pc:docMk/>
            <pc:sldMk cId="3031093967" sldId="452"/>
            <ac:picMk id="15" creationId="{834AC8C6-81B9-A7B4-1196-4E0E96774070}"/>
          </ac:picMkLst>
        </pc:picChg>
        <pc:picChg chg="del">
          <ac:chgData name="Peyton Breland" userId="e6781b63-50ef-4623-aa8c-ed7a3a56fe2d" providerId="ADAL" clId="{706B0DC3-DB16-43B0-91CC-FF96F6263CE7}" dt="2023-02-20T02:27:43.547" v="1335" actId="21"/>
          <ac:picMkLst>
            <pc:docMk/>
            <pc:sldMk cId="3031093967" sldId="452"/>
            <ac:picMk id="16" creationId="{319DBCF7-4F4D-D252-B0D7-4989BA349DBF}"/>
          </ac:picMkLst>
        </pc:picChg>
        <pc:picChg chg="del">
          <ac:chgData name="Peyton Breland" userId="e6781b63-50ef-4623-aa8c-ed7a3a56fe2d" providerId="ADAL" clId="{706B0DC3-DB16-43B0-91CC-FF96F6263CE7}" dt="2023-02-20T02:27:48.045" v="1336" actId="21"/>
          <ac:picMkLst>
            <pc:docMk/>
            <pc:sldMk cId="3031093967" sldId="452"/>
            <ac:picMk id="17" creationId="{2E0E7E8D-E641-5EFC-0FD8-4773783399FC}"/>
          </ac:picMkLst>
        </pc:picChg>
      </pc:sldChg>
      <pc:sldChg chg="delSp modSp add mod ord">
        <pc:chgData name="Peyton Breland" userId="e6781b63-50ef-4623-aa8c-ed7a3a56fe2d" providerId="ADAL" clId="{706B0DC3-DB16-43B0-91CC-FF96F6263CE7}" dt="2023-02-20T21:48:24.994" v="1814" actId="20577"/>
        <pc:sldMkLst>
          <pc:docMk/>
          <pc:sldMk cId="546514230" sldId="453"/>
        </pc:sldMkLst>
        <pc:spChg chg="mod">
          <ac:chgData name="Peyton Breland" userId="e6781b63-50ef-4623-aa8c-ed7a3a56fe2d" providerId="ADAL" clId="{706B0DC3-DB16-43B0-91CC-FF96F6263CE7}" dt="2023-02-20T21:48:24.994" v="1814" actId="20577"/>
          <ac:spMkLst>
            <pc:docMk/>
            <pc:sldMk cId="546514230" sldId="453"/>
            <ac:spMk id="7" creationId="{A7D78886-EE8D-7406-83D3-434882B3E52D}"/>
          </ac:spMkLst>
        </pc:spChg>
        <pc:spChg chg="mod">
          <ac:chgData name="Peyton Breland" userId="e6781b63-50ef-4623-aa8c-ed7a3a56fe2d" providerId="ADAL" clId="{706B0DC3-DB16-43B0-91CC-FF96F6263CE7}" dt="2023-02-20T02:37:10.918" v="1689" actId="20577"/>
          <ac:spMkLst>
            <pc:docMk/>
            <pc:sldMk cId="546514230" sldId="453"/>
            <ac:spMk id="12" creationId="{9D59B9F1-30C4-2038-593E-8CA0FB3F5D01}"/>
          </ac:spMkLst>
        </pc:spChg>
        <pc:spChg chg="del">
          <ac:chgData name="Peyton Breland" userId="e6781b63-50ef-4623-aa8c-ed7a3a56fe2d" providerId="ADAL" clId="{706B0DC3-DB16-43B0-91CC-FF96F6263CE7}" dt="2023-02-20T02:28:05.008" v="1340" actId="21"/>
          <ac:spMkLst>
            <pc:docMk/>
            <pc:sldMk cId="546514230" sldId="453"/>
            <ac:spMk id="19" creationId="{9995635D-474E-EB32-6D6E-3AD1D41A755D}"/>
          </ac:spMkLst>
        </pc:spChg>
        <pc:spChg chg="del">
          <ac:chgData name="Peyton Breland" userId="e6781b63-50ef-4623-aa8c-ed7a3a56fe2d" providerId="ADAL" clId="{706B0DC3-DB16-43B0-91CC-FF96F6263CE7}" dt="2023-02-20T02:27:58.898" v="1338" actId="21"/>
          <ac:spMkLst>
            <pc:docMk/>
            <pc:sldMk cId="546514230" sldId="453"/>
            <ac:spMk id="34" creationId="{021FE5C8-1EB2-0A4B-5225-677ED685513A}"/>
          </ac:spMkLst>
        </pc:spChg>
        <pc:spChg chg="del">
          <ac:chgData name="Peyton Breland" userId="e6781b63-50ef-4623-aa8c-ed7a3a56fe2d" providerId="ADAL" clId="{706B0DC3-DB16-43B0-91CC-FF96F6263CE7}" dt="2023-02-20T02:27:58.898" v="1338" actId="21"/>
          <ac:spMkLst>
            <pc:docMk/>
            <pc:sldMk cId="546514230" sldId="453"/>
            <ac:spMk id="35" creationId="{8D165B13-C382-9E54-E5AD-3527FC7FD955}"/>
          </ac:spMkLst>
        </pc:spChg>
        <pc:spChg chg="del">
          <ac:chgData name="Peyton Breland" userId="e6781b63-50ef-4623-aa8c-ed7a3a56fe2d" providerId="ADAL" clId="{706B0DC3-DB16-43B0-91CC-FF96F6263CE7}" dt="2023-02-20T02:27:58.898" v="1338" actId="21"/>
          <ac:spMkLst>
            <pc:docMk/>
            <pc:sldMk cId="546514230" sldId="453"/>
            <ac:spMk id="36" creationId="{895FB805-270C-AA3B-4350-8BF07907A160}"/>
          </ac:spMkLst>
        </pc:spChg>
        <pc:spChg chg="del">
          <ac:chgData name="Peyton Breland" userId="e6781b63-50ef-4623-aa8c-ed7a3a56fe2d" providerId="ADAL" clId="{706B0DC3-DB16-43B0-91CC-FF96F6263CE7}" dt="2023-02-20T02:27:58.898" v="1338" actId="21"/>
          <ac:spMkLst>
            <pc:docMk/>
            <pc:sldMk cId="546514230" sldId="453"/>
            <ac:spMk id="37" creationId="{732C6DA8-09FA-A20A-D1B3-12425477FD6F}"/>
          </ac:spMkLst>
        </pc:spChg>
        <pc:spChg chg="del">
          <ac:chgData name="Peyton Breland" userId="e6781b63-50ef-4623-aa8c-ed7a3a56fe2d" providerId="ADAL" clId="{706B0DC3-DB16-43B0-91CC-FF96F6263CE7}" dt="2023-02-20T02:27:58.898" v="1338" actId="21"/>
          <ac:spMkLst>
            <pc:docMk/>
            <pc:sldMk cId="546514230" sldId="453"/>
            <ac:spMk id="41" creationId="{0325E49B-D700-0921-D9F1-F4F6C137C7C3}"/>
          </ac:spMkLst>
        </pc:spChg>
        <pc:spChg chg="del">
          <ac:chgData name="Peyton Breland" userId="e6781b63-50ef-4623-aa8c-ed7a3a56fe2d" providerId="ADAL" clId="{706B0DC3-DB16-43B0-91CC-FF96F6263CE7}" dt="2023-02-20T02:27:58.898" v="1338" actId="21"/>
          <ac:spMkLst>
            <pc:docMk/>
            <pc:sldMk cId="546514230" sldId="453"/>
            <ac:spMk id="42" creationId="{1C3F4BC6-892B-5506-63A3-0DFE873F5B30}"/>
          </ac:spMkLst>
        </pc:spChg>
        <pc:spChg chg="del">
          <ac:chgData name="Peyton Breland" userId="e6781b63-50ef-4623-aa8c-ed7a3a56fe2d" providerId="ADAL" clId="{706B0DC3-DB16-43B0-91CC-FF96F6263CE7}" dt="2023-02-20T02:28:02.023" v="1339" actId="21"/>
          <ac:spMkLst>
            <pc:docMk/>
            <pc:sldMk cId="546514230" sldId="453"/>
            <ac:spMk id="44" creationId="{3F2D7854-E10F-2B05-7F53-01BDA5A08C43}"/>
          </ac:spMkLst>
        </pc:spChg>
        <pc:spChg chg="mod">
          <ac:chgData name="Peyton Breland" userId="e6781b63-50ef-4623-aa8c-ed7a3a56fe2d" providerId="ADAL" clId="{706B0DC3-DB16-43B0-91CC-FF96F6263CE7}" dt="2023-02-20T02:29:38.149" v="1442" actId="20577"/>
          <ac:spMkLst>
            <pc:docMk/>
            <pc:sldMk cId="546514230" sldId="453"/>
            <ac:spMk id="46" creationId="{CE852B67-139F-749F-9DB1-9841F7AED6C6}"/>
          </ac:spMkLst>
        </pc:spChg>
        <pc:spChg chg="mod">
          <ac:chgData name="Peyton Breland" userId="e6781b63-50ef-4623-aa8c-ed7a3a56fe2d" providerId="ADAL" clId="{706B0DC3-DB16-43B0-91CC-FF96F6263CE7}" dt="2023-02-20T02:29:47.931" v="1456" actId="20577"/>
          <ac:spMkLst>
            <pc:docMk/>
            <pc:sldMk cId="546514230" sldId="453"/>
            <ac:spMk id="47" creationId="{7C881692-F224-7C58-FA72-651191D0B395}"/>
          </ac:spMkLst>
        </pc:spChg>
        <pc:spChg chg="mod">
          <ac:chgData name="Peyton Breland" userId="e6781b63-50ef-4623-aa8c-ed7a3a56fe2d" providerId="ADAL" clId="{706B0DC3-DB16-43B0-91CC-FF96F6263CE7}" dt="2023-02-20T02:29:42.783" v="1449" actId="20577"/>
          <ac:spMkLst>
            <pc:docMk/>
            <pc:sldMk cId="546514230" sldId="453"/>
            <ac:spMk id="48" creationId="{041E2B48-A82B-BBF5-CBFC-4433D66CBF65}"/>
          </ac:spMkLst>
        </pc:spChg>
        <pc:picChg chg="del">
          <ac:chgData name="Peyton Breland" userId="e6781b63-50ef-4623-aa8c-ed7a3a56fe2d" providerId="ADAL" clId="{706B0DC3-DB16-43B0-91CC-FF96F6263CE7}" dt="2023-02-20T02:27:54.617" v="1337" actId="21"/>
          <ac:picMkLst>
            <pc:docMk/>
            <pc:sldMk cId="546514230" sldId="453"/>
            <ac:picMk id="15" creationId="{8B4C2A89-EC8C-858C-6D0C-5ED4A3F63A6C}"/>
          </ac:picMkLst>
        </pc:picChg>
        <pc:cxnChg chg="del">
          <ac:chgData name="Peyton Breland" userId="e6781b63-50ef-4623-aa8c-ed7a3a56fe2d" providerId="ADAL" clId="{706B0DC3-DB16-43B0-91CC-FF96F6263CE7}" dt="2023-02-20T02:27:58.898" v="1338" actId="21"/>
          <ac:cxnSpMkLst>
            <pc:docMk/>
            <pc:sldMk cId="546514230" sldId="453"/>
            <ac:cxnSpMk id="21" creationId="{F2958869-08BD-5F6F-2508-2FAF53A2A12E}"/>
          </ac:cxnSpMkLst>
        </pc:cxnChg>
        <pc:cxnChg chg="del">
          <ac:chgData name="Peyton Breland" userId="e6781b63-50ef-4623-aa8c-ed7a3a56fe2d" providerId="ADAL" clId="{706B0DC3-DB16-43B0-91CC-FF96F6263CE7}" dt="2023-02-20T02:27:58.898" v="1338" actId="21"/>
          <ac:cxnSpMkLst>
            <pc:docMk/>
            <pc:sldMk cId="546514230" sldId="453"/>
            <ac:cxnSpMk id="23" creationId="{9F3B5FCD-DC1F-F6D4-7BC4-12D1F15AB3AF}"/>
          </ac:cxnSpMkLst>
        </pc:cxnChg>
        <pc:cxnChg chg="del">
          <ac:chgData name="Peyton Breland" userId="e6781b63-50ef-4623-aa8c-ed7a3a56fe2d" providerId="ADAL" clId="{706B0DC3-DB16-43B0-91CC-FF96F6263CE7}" dt="2023-02-20T02:27:58.898" v="1338" actId="21"/>
          <ac:cxnSpMkLst>
            <pc:docMk/>
            <pc:sldMk cId="546514230" sldId="453"/>
            <ac:cxnSpMk id="24" creationId="{F0F0CED9-BA3F-B40A-4CBC-677ACAE2B951}"/>
          </ac:cxnSpMkLst>
        </pc:cxnChg>
        <pc:cxnChg chg="del">
          <ac:chgData name="Peyton Breland" userId="e6781b63-50ef-4623-aa8c-ed7a3a56fe2d" providerId="ADAL" clId="{706B0DC3-DB16-43B0-91CC-FF96F6263CE7}" dt="2023-02-20T02:27:58.898" v="1338" actId="21"/>
          <ac:cxnSpMkLst>
            <pc:docMk/>
            <pc:sldMk cId="546514230" sldId="453"/>
            <ac:cxnSpMk id="25" creationId="{F67FA85C-B26A-D34C-55C7-A442CD1B7BAE}"/>
          </ac:cxnSpMkLst>
        </pc:cxnChg>
        <pc:cxnChg chg="del">
          <ac:chgData name="Peyton Breland" userId="e6781b63-50ef-4623-aa8c-ed7a3a56fe2d" providerId="ADAL" clId="{706B0DC3-DB16-43B0-91CC-FF96F6263CE7}" dt="2023-02-20T02:27:58.898" v="1338" actId="21"/>
          <ac:cxnSpMkLst>
            <pc:docMk/>
            <pc:sldMk cId="546514230" sldId="453"/>
            <ac:cxnSpMk id="28" creationId="{0EA19E05-A6E5-77B9-A68C-224294505DC9}"/>
          </ac:cxnSpMkLst>
        </pc:cxnChg>
        <pc:cxnChg chg="del">
          <ac:chgData name="Peyton Breland" userId="e6781b63-50ef-4623-aa8c-ed7a3a56fe2d" providerId="ADAL" clId="{706B0DC3-DB16-43B0-91CC-FF96F6263CE7}" dt="2023-02-20T02:27:58.898" v="1338" actId="21"/>
          <ac:cxnSpMkLst>
            <pc:docMk/>
            <pc:sldMk cId="546514230" sldId="453"/>
            <ac:cxnSpMk id="30" creationId="{FBECC844-3C07-DEC7-4364-983245665466}"/>
          </ac:cxnSpMkLst>
        </pc:cxnChg>
        <pc:cxnChg chg="del">
          <ac:chgData name="Peyton Breland" userId="e6781b63-50ef-4623-aa8c-ed7a3a56fe2d" providerId="ADAL" clId="{706B0DC3-DB16-43B0-91CC-FF96F6263CE7}" dt="2023-02-20T02:27:58.898" v="1338" actId="21"/>
          <ac:cxnSpMkLst>
            <pc:docMk/>
            <pc:sldMk cId="546514230" sldId="453"/>
            <ac:cxnSpMk id="31" creationId="{61872C12-AA4B-461A-705C-75E02BB12006}"/>
          </ac:cxnSpMkLst>
        </pc:cxnChg>
      </pc:sldChg>
      <pc:sldChg chg="delSp modSp add mod ord">
        <pc:chgData name="Peyton Breland" userId="e6781b63-50ef-4623-aa8c-ed7a3a56fe2d" providerId="ADAL" clId="{706B0DC3-DB16-43B0-91CC-FF96F6263CE7}" dt="2023-02-20T02:37:13.391" v="1690" actId="20577"/>
        <pc:sldMkLst>
          <pc:docMk/>
          <pc:sldMk cId="602467484" sldId="454"/>
        </pc:sldMkLst>
        <pc:spChg chg="mod">
          <ac:chgData name="Peyton Breland" userId="e6781b63-50ef-4623-aa8c-ed7a3a56fe2d" providerId="ADAL" clId="{706B0DC3-DB16-43B0-91CC-FF96F6263CE7}" dt="2023-02-20T02:29:55.107" v="1463" actId="20577"/>
          <ac:spMkLst>
            <pc:docMk/>
            <pc:sldMk cId="602467484" sldId="454"/>
            <ac:spMk id="5" creationId="{E9131BCE-A7D9-2AE6-BF6A-F88FEE1F0D50}"/>
          </ac:spMkLst>
        </pc:spChg>
        <pc:spChg chg="mod">
          <ac:chgData name="Peyton Breland" userId="e6781b63-50ef-4623-aa8c-ed7a3a56fe2d" providerId="ADAL" clId="{706B0DC3-DB16-43B0-91CC-FF96F6263CE7}" dt="2023-02-20T02:29:59.165" v="1470" actId="20577"/>
          <ac:spMkLst>
            <pc:docMk/>
            <pc:sldMk cId="602467484" sldId="454"/>
            <ac:spMk id="10" creationId="{36F6E562-65F9-FCDE-7461-A9788CC371F3}"/>
          </ac:spMkLst>
        </pc:spChg>
        <pc:spChg chg="mod">
          <ac:chgData name="Peyton Breland" userId="e6781b63-50ef-4623-aa8c-ed7a3a56fe2d" providerId="ADAL" clId="{706B0DC3-DB16-43B0-91CC-FF96F6263CE7}" dt="2023-02-20T02:30:05.511" v="1477" actId="20577"/>
          <ac:spMkLst>
            <pc:docMk/>
            <pc:sldMk cId="602467484" sldId="454"/>
            <ac:spMk id="11" creationId="{8605FE19-5551-6954-76BA-38D3A5BE9EEE}"/>
          </ac:spMkLst>
        </pc:spChg>
        <pc:spChg chg="mod">
          <ac:chgData name="Peyton Breland" userId="e6781b63-50ef-4623-aa8c-ed7a3a56fe2d" providerId="ADAL" clId="{706B0DC3-DB16-43B0-91CC-FF96F6263CE7}" dt="2023-02-20T02:37:13.391" v="1690" actId="20577"/>
          <ac:spMkLst>
            <pc:docMk/>
            <pc:sldMk cId="602467484" sldId="454"/>
            <ac:spMk id="12" creationId="{9D59B9F1-30C4-2038-593E-8CA0FB3F5D01}"/>
          </ac:spMkLst>
        </pc:spChg>
        <pc:picChg chg="del">
          <ac:chgData name="Peyton Breland" userId="e6781b63-50ef-4623-aa8c-ed7a3a56fe2d" providerId="ADAL" clId="{706B0DC3-DB16-43B0-91CC-FF96F6263CE7}" dt="2023-02-20T02:28:09.434" v="1341" actId="21"/>
          <ac:picMkLst>
            <pc:docMk/>
            <pc:sldMk cId="602467484" sldId="454"/>
            <ac:picMk id="15" creationId="{834AC8C6-81B9-A7B4-1196-4E0E96774070}"/>
          </ac:picMkLst>
        </pc:picChg>
        <pc:picChg chg="del">
          <ac:chgData name="Peyton Breland" userId="e6781b63-50ef-4623-aa8c-ed7a3a56fe2d" providerId="ADAL" clId="{706B0DC3-DB16-43B0-91CC-FF96F6263CE7}" dt="2023-02-20T02:28:10.840" v="1342" actId="21"/>
          <ac:picMkLst>
            <pc:docMk/>
            <pc:sldMk cId="602467484" sldId="454"/>
            <ac:picMk id="16" creationId="{319DBCF7-4F4D-D252-B0D7-4989BA349DBF}"/>
          </ac:picMkLst>
        </pc:picChg>
        <pc:picChg chg="del">
          <ac:chgData name="Peyton Breland" userId="e6781b63-50ef-4623-aa8c-ed7a3a56fe2d" providerId="ADAL" clId="{706B0DC3-DB16-43B0-91CC-FF96F6263CE7}" dt="2023-02-20T02:28:13.450" v="1343" actId="21"/>
          <ac:picMkLst>
            <pc:docMk/>
            <pc:sldMk cId="602467484" sldId="454"/>
            <ac:picMk id="17" creationId="{2E0E7E8D-E641-5EFC-0FD8-4773783399FC}"/>
          </ac:picMkLst>
        </pc:picChg>
      </pc:sldChg>
      <pc:sldChg chg="addSp delSp modSp add mod ord">
        <pc:chgData name="Peyton Breland" userId="e6781b63-50ef-4623-aa8c-ed7a3a56fe2d" providerId="ADAL" clId="{706B0DC3-DB16-43B0-91CC-FF96F6263CE7}" dt="2023-02-20T21:48:36.187" v="1822" actId="20577"/>
        <pc:sldMkLst>
          <pc:docMk/>
          <pc:sldMk cId="3222372700" sldId="455"/>
        </pc:sldMkLst>
        <pc:spChg chg="mod">
          <ac:chgData name="Peyton Breland" userId="e6781b63-50ef-4623-aa8c-ed7a3a56fe2d" providerId="ADAL" clId="{706B0DC3-DB16-43B0-91CC-FF96F6263CE7}" dt="2023-02-20T21:48:36.187" v="1822" actId="20577"/>
          <ac:spMkLst>
            <pc:docMk/>
            <pc:sldMk cId="3222372700" sldId="455"/>
            <ac:spMk id="7" creationId="{9457D226-AA65-896C-7B28-A40759EC1DA2}"/>
          </ac:spMkLst>
        </pc:spChg>
        <pc:spChg chg="mod">
          <ac:chgData name="Peyton Breland" userId="e6781b63-50ef-4623-aa8c-ed7a3a56fe2d" providerId="ADAL" clId="{706B0DC3-DB16-43B0-91CC-FF96F6263CE7}" dt="2023-02-20T02:30:19.349" v="1498" actId="20577"/>
          <ac:spMkLst>
            <pc:docMk/>
            <pc:sldMk cId="3222372700" sldId="455"/>
            <ac:spMk id="11" creationId="{8605FE19-5551-6954-76BA-38D3A5BE9EEE}"/>
          </ac:spMkLst>
        </pc:spChg>
        <pc:spChg chg="mod">
          <ac:chgData name="Peyton Breland" userId="e6781b63-50ef-4623-aa8c-ed7a3a56fe2d" providerId="ADAL" clId="{706B0DC3-DB16-43B0-91CC-FF96F6263CE7}" dt="2023-02-20T02:37:16.248" v="1691" actId="20577"/>
          <ac:spMkLst>
            <pc:docMk/>
            <pc:sldMk cId="3222372700" sldId="455"/>
            <ac:spMk id="12" creationId="{9D59B9F1-30C4-2038-593E-8CA0FB3F5D01}"/>
          </ac:spMkLst>
        </pc:spChg>
        <pc:spChg chg="del">
          <ac:chgData name="Peyton Breland" userId="e6781b63-50ef-4623-aa8c-ed7a3a56fe2d" providerId="ADAL" clId="{706B0DC3-DB16-43B0-91CC-FF96F6263CE7}" dt="2023-02-20T02:28:20.916" v="1344" actId="21"/>
          <ac:spMkLst>
            <pc:docMk/>
            <pc:sldMk cId="3222372700" sldId="455"/>
            <ac:spMk id="18" creationId="{CB269BFE-9A66-40F5-2344-643B0EE3C7DB}"/>
          </ac:spMkLst>
        </pc:spChg>
        <pc:spChg chg="del">
          <ac:chgData name="Peyton Breland" userId="e6781b63-50ef-4623-aa8c-ed7a3a56fe2d" providerId="ADAL" clId="{706B0DC3-DB16-43B0-91CC-FF96F6263CE7}" dt="2023-02-20T02:28:27.848" v="1347" actId="21"/>
          <ac:spMkLst>
            <pc:docMk/>
            <pc:sldMk cId="3222372700" sldId="455"/>
            <ac:spMk id="19" creationId="{9995635D-474E-EB32-6D6E-3AD1D41A755D}"/>
          </ac:spMkLst>
        </pc:spChg>
        <pc:spChg chg="del">
          <ac:chgData name="Peyton Breland" userId="e6781b63-50ef-4623-aa8c-ed7a3a56fe2d" providerId="ADAL" clId="{706B0DC3-DB16-43B0-91CC-FF96F6263CE7}" dt="2023-02-20T02:28:20.916" v="1344" actId="21"/>
          <ac:spMkLst>
            <pc:docMk/>
            <pc:sldMk cId="3222372700" sldId="455"/>
            <ac:spMk id="20" creationId="{05593661-7C3C-CDE8-DEFC-E7DBF8A95B05}"/>
          </ac:spMkLst>
        </pc:spChg>
        <pc:spChg chg="del">
          <ac:chgData name="Peyton Breland" userId="e6781b63-50ef-4623-aa8c-ed7a3a56fe2d" providerId="ADAL" clId="{706B0DC3-DB16-43B0-91CC-FF96F6263CE7}" dt="2023-02-20T02:28:20.916" v="1344" actId="21"/>
          <ac:spMkLst>
            <pc:docMk/>
            <pc:sldMk cId="3222372700" sldId="455"/>
            <ac:spMk id="22" creationId="{1CF148E4-403C-53D8-9A65-460B186BA16C}"/>
          </ac:spMkLst>
        </pc:spChg>
        <pc:spChg chg="del">
          <ac:chgData name="Peyton Breland" userId="e6781b63-50ef-4623-aa8c-ed7a3a56fe2d" providerId="ADAL" clId="{706B0DC3-DB16-43B0-91CC-FF96F6263CE7}" dt="2023-02-20T02:28:20.916" v="1344" actId="21"/>
          <ac:spMkLst>
            <pc:docMk/>
            <pc:sldMk cId="3222372700" sldId="455"/>
            <ac:spMk id="26" creationId="{D9221B9C-D0C1-5E2C-FEC7-67C2FFD6EA47}"/>
          </ac:spMkLst>
        </pc:spChg>
        <pc:spChg chg="del">
          <ac:chgData name="Peyton Breland" userId="e6781b63-50ef-4623-aa8c-ed7a3a56fe2d" providerId="ADAL" clId="{706B0DC3-DB16-43B0-91CC-FF96F6263CE7}" dt="2023-02-20T02:28:23.516" v="1345" actId="21"/>
          <ac:spMkLst>
            <pc:docMk/>
            <pc:sldMk cId="3222372700" sldId="455"/>
            <ac:spMk id="29" creationId="{19D3A009-5606-A8DA-B1FE-67FA258624A4}"/>
          </ac:spMkLst>
        </pc:spChg>
        <pc:spChg chg="del">
          <ac:chgData name="Peyton Breland" userId="e6781b63-50ef-4623-aa8c-ed7a3a56fe2d" providerId="ADAL" clId="{706B0DC3-DB16-43B0-91CC-FF96F6263CE7}" dt="2023-02-20T02:28:20.916" v="1344" actId="21"/>
          <ac:spMkLst>
            <pc:docMk/>
            <pc:sldMk cId="3222372700" sldId="455"/>
            <ac:spMk id="32" creationId="{7FAE7703-1C79-267B-FA88-C5D45B2628E3}"/>
          </ac:spMkLst>
        </pc:spChg>
        <pc:spChg chg="del">
          <ac:chgData name="Peyton Breland" userId="e6781b63-50ef-4623-aa8c-ed7a3a56fe2d" providerId="ADAL" clId="{706B0DC3-DB16-43B0-91CC-FF96F6263CE7}" dt="2023-02-20T02:28:25.789" v="1346" actId="21"/>
          <ac:spMkLst>
            <pc:docMk/>
            <pc:sldMk cId="3222372700" sldId="455"/>
            <ac:spMk id="34" creationId="{0ABD3604-BA8D-0651-B6CF-4282303B1392}"/>
          </ac:spMkLst>
        </pc:spChg>
        <pc:spChg chg="mod">
          <ac:chgData name="Peyton Breland" userId="e6781b63-50ef-4623-aa8c-ed7a3a56fe2d" providerId="ADAL" clId="{706B0DC3-DB16-43B0-91CC-FF96F6263CE7}" dt="2023-02-20T02:30:15.164" v="1491" actId="20577"/>
          <ac:spMkLst>
            <pc:docMk/>
            <pc:sldMk cId="3222372700" sldId="455"/>
            <ac:spMk id="36" creationId="{4E782751-9C40-8F99-AFDD-5E7BC8549544}"/>
          </ac:spMkLst>
        </pc:spChg>
        <pc:spChg chg="mod">
          <ac:chgData name="Peyton Breland" userId="e6781b63-50ef-4623-aa8c-ed7a3a56fe2d" providerId="ADAL" clId="{706B0DC3-DB16-43B0-91CC-FF96F6263CE7}" dt="2023-02-20T02:30:11.408" v="1484" actId="20577"/>
          <ac:spMkLst>
            <pc:docMk/>
            <pc:sldMk cId="3222372700" sldId="455"/>
            <ac:spMk id="41" creationId="{475FC91B-41D1-85B0-F494-D0B9C97EB361}"/>
          </ac:spMkLst>
        </pc:spChg>
        <pc:picChg chg="add mod">
          <ac:chgData name="Peyton Breland" userId="e6781b63-50ef-4623-aa8c-ed7a3a56fe2d" providerId="ADAL" clId="{706B0DC3-DB16-43B0-91CC-FF96F6263CE7}" dt="2023-02-20T19:44:07.950" v="1740" actId="1076"/>
          <ac:picMkLst>
            <pc:docMk/>
            <pc:sldMk cId="3222372700" sldId="455"/>
            <ac:picMk id="6" creationId="{2C7E9BB9-3C0F-B3E6-8C90-83780BAA6145}"/>
          </ac:picMkLst>
        </pc:picChg>
        <pc:picChg chg="del">
          <ac:chgData name="Peyton Breland" userId="e6781b63-50ef-4623-aa8c-ed7a3a56fe2d" providerId="ADAL" clId="{706B0DC3-DB16-43B0-91CC-FF96F6263CE7}" dt="2023-02-20T02:28:20.916" v="1344" actId="21"/>
          <ac:picMkLst>
            <pc:docMk/>
            <pc:sldMk cId="3222372700" sldId="455"/>
            <ac:picMk id="7" creationId="{153EB53C-5097-9A8C-370F-53ED43612F70}"/>
          </ac:picMkLst>
        </pc:picChg>
        <pc:cxnChg chg="del">
          <ac:chgData name="Peyton Breland" userId="e6781b63-50ef-4623-aa8c-ed7a3a56fe2d" providerId="ADAL" clId="{706B0DC3-DB16-43B0-91CC-FF96F6263CE7}" dt="2023-02-20T02:28:20.916" v="1344" actId="21"/>
          <ac:cxnSpMkLst>
            <pc:docMk/>
            <pc:sldMk cId="3222372700" sldId="455"/>
            <ac:cxnSpMk id="21" creationId="{F2958869-08BD-5F6F-2508-2FAF53A2A12E}"/>
          </ac:cxnSpMkLst>
        </pc:cxnChg>
        <pc:cxnChg chg="del">
          <ac:chgData name="Peyton Breland" userId="e6781b63-50ef-4623-aa8c-ed7a3a56fe2d" providerId="ADAL" clId="{706B0DC3-DB16-43B0-91CC-FF96F6263CE7}" dt="2023-02-20T02:28:20.916" v="1344" actId="21"/>
          <ac:cxnSpMkLst>
            <pc:docMk/>
            <pc:sldMk cId="3222372700" sldId="455"/>
            <ac:cxnSpMk id="23" creationId="{9F3B5FCD-DC1F-F6D4-7BC4-12D1F15AB3AF}"/>
          </ac:cxnSpMkLst>
        </pc:cxnChg>
        <pc:cxnChg chg="del">
          <ac:chgData name="Peyton Breland" userId="e6781b63-50ef-4623-aa8c-ed7a3a56fe2d" providerId="ADAL" clId="{706B0DC3-DB16-43B0-91CC-FF96F6263CE7}" dt="2023-02-20T02:28:20.916" v="1344" actId="21"/>
          <ac:cxnSpMkLst>
            <pc:docMk/>
            <pc:sldMk cId="3222372700" sldId="455"/>
            <ac:cxnSpMk id="24" creationId="{F0F0CED9-BA3F-B40A-4CBC-677ACAE2B951}"/>
          </ac:cxnSpMkLst>
        </pc:cxnChg>
        <pc:cxnChg chg="del">
          <ac:chgData name="Peyton Breland" userId="e6781b63-50ef-4623-aa8c-ed7a3a56fe2d" providerId="ADAL" clId="{706B0DC3-DB16-43B0-91CC-FF96F6263CE7}" dt="2023-02-20T02:28:20.916" v="1344" actId="21"/>
          <ac:cxnSpMkLst>
            <pc:docMk/>
            <pc:sldMk cId="3222372700" sldId="455"/>
            <ac:cxnSpMk id="25" creationId="{F67FA85C-B26A-D34C-55C7-A442CD1B7BAE}"/>
          </ac:cxnSpMkLst>
        </pc:cxnChg>
        <pc:cxnChg chg="del">
          <ac:chgData name="Peyton Breland" userId="e6781b63-50ef-4623-aa8c-ed7a3a56fe2d" providerId="ADAL" clId="{706B0DC3-DB16-43B0-91CC-FF96F6263CE7}" dt="2023-02-20T02:28:20.916" v="1344" actId="21"/>
          <ac:cxnSpMkLst>
            <pc:docMk/>
            <pc:sldMk cId="3222372700" sldId="455"/>
            <ac:cxnSpMk id="28" creationId="{0EA19E05-A6E5-77B9-A68C-224294505DC9}"/>
          </ac:cxnSpMkLst>
        </pc:cxnChg>
        <pc:cxnChg chg="del">
          <ac:chgData name="Peyton Breland" userId="e6781b63-50ef-4623-aa8c-ed7a3a56fe2d" providerId="ADAL" clId="{706B0DC3-DB16-43B0-91CC-FF96F6263CE7}" dt="2023-02-20T02:28:20.916" v="1344" actId="21"/>
          <ac:cxnSpMkLst>
            <pc:docMk/>
            <pc:sldMk cId="3222372700" sldId="455"/>
            <ac:cxnSpMk id="30" creationId="{FBECC844-3C07-DEC7-4364-983245665466}"/>
          </ac:cxnSpMkLst>
        </pc:cxnChg>
        <pc:cxnChg chg="del">
          <ac:chgData name="Peyton Breland" userId="e6781b63-50ef-4623-aa8c-ed7a3a56fe2d" providerId="ADAL" clId="{706B0DC3-DB16-43B0-91CC-FF96F6263CE7}" dt="2023-02-20T02:28:20.916" v="1344" actId="21"/>
          <ac:cxnSpMkLst>
            <pc:docMk/>
            <pc:sldMk cId="3222372700" sldId="455"/>
            <ac:cxnSpMk id="31" creationId="{61872C12-AA4B-461A-705C-75E02BB12006}"/>
          </ac:cxnSpMkLst>
        </pc:cxnChg>
      </pc:sldChg>
      <pc:sldChg chg="modSp">
        <pc:chgData name="Peyton Breland" userId="e6781b63-50ef-4623-aa8c-ed7a3a56fe2d" providerId="ADAL" clId="{706B0DC3-DB16-43B0-91CC-FF96F6263CE7}" dt="2023-02-20T19:07:58.621" v="1737" actId="20577"/>
        <pc:sldMkLst>
          <pc:docMk/>
          <pc:sldMk cId="2215770400" sldId="460"/>
        </pc:sldMkLst>
        <pc:spChg chg="mod">
          <ac:chgData name="Peyton Breland" userId="e6781b63-50ef-4623-aa8c-ed7a3a56fe2d" providerId="ADAL" clId="{706B0DC3-DB16-43B0-91CC-FF96F6263CE7}" dt="2023-02-20T19:07:58.621" v="1737" actId="20577"/>
          <ac:spMkLst>
            <pc:docMk/>
            <pc:sldMk cId="2215770400" sldId="460"/>
            <ac:spMk id="17" creationId="{A17AAF11-BF8C-0C35-B380-79088A27C341}"/>
          </ac:spMkLst>
        </pc:spChg>
      </pc:sldChg>
      <pc:sldChg chg="addSp modSp mod">
        <pc:chgData name="Peyton Breland" userId="e6781b63-50ef-4623-aa8c-ed7a3a56fe2d" providerId="ADAL" clId="{706B0DC3-DB16-43B0-91CC-FF96F6263CE7}" dt="2023-02-20T18:07:15.662" v="1721" actId="1076"/>
        <pc:sldMkLst>
          <pc:docMk/>
          <pc:sldMk cId="667313460" sldId="461"/>
        </pc:sldMkLst>
        <pc:picChg chg="add mod">
          <ac:chgData name="Peyton Breland" userId="e6781b63-50ef-4623-aa8c-ed7a3a56fe2d" providerId="ADAL" clId="{706B0DC3-DB16-43B0-91CC-FF96F6263CE7}" dt="2023-02-20T18:07:13.906" v="1720" actId="1076"/>
          <ac:picMkLst>
            <pc:docMk/>
            <pc:sldMk cId="667313460" sldId="461"/>
            <ac:picMk id="7" creationId="{B4A07415-0B88-DCC5-CDF0-B0D6239123BD}"/>
          </ac:picMkLst>
        </pc:picChg>
        <pc:picChg chg="add mod">
          <ac:chgData name="Peyton Breland" userId="e6781b63-50ef-4623-aa8c-ed7a3a56fe2d" providerId="ADAL" clId="{706B0DC3-DB16-43B0-91CC-FF96F6263CE7}" dt="2023-02-20T18:07:15.662" v="1721" actId="1076"/>
          <ac:picMkLst>
            <pc:docMk/>
            <pc:sldMk cId="667313460" sldId="461"/>
            <ac:picMk id="12" creationId="{9DEA5F36-6D7B-2418-ECAA-48FF4A163407}"/>
          </ac:picMkLst>
        </pc:picChg>
      </pc:sldChg>
      <pc:sldChg chg="addSp delSp modSp add del mod">
        <pc:chgData name="Peyton Breland" userId="e6781b63-50ef-4623-aa8c-ed7a3a56fe2d" providerId="ADAL" clId="{706B0DC3-DB16-43B0-91CC-FF96F6263CE7}" dt="2023-02-20T21:29:11.173" v="1801" actId="2696"/>
        <pc:sldMkLst>
          <pc:docMk/>
          <pc:sldMk cId="2269584365" sldId="470"/>
        </pc:sldMkLst>
        <pc:spChg chg="add del mod">
          <ac:chgData name="Peyton Breland" userId="e6781b63-50ef-4623-aa8c-ed7a3a56fe2d" providerId="ADAL" clId="{706B0DC3-DB16-43B0-91CC-FF96F6263CE7}" dt="2023-02-20T20:10:24.704" v="1753" actId="931"/>
          <ac:spMkLst>
            <pc:docMk/>
            <pc:sldMk cId="2269584365" sldId="470"/>
            <ac:spMk id="6" creationId="{E8B9D606-740F-F4DB-12FB-F43BEF7E5DA9}"/>
          </ac:spMkLst>
        </pc:spChg>
        <pc:spChg chg="add del mod">
          <ac:chgData name="Peyton Breland" userId="e6781b63-50ef-4623-aa8c-ed7a3a56fe2d" providerId="ADAL" clId="{706B0DC3-DB16-43B0-91CC-FF96F6263CE7}" dt="2023-02-20T20:11:15.275" v="1775" actId="21"/>
          <ac:spMkLst>
            <pc:docMk/>
            <pc:sldMk cId="2269584365" sldId="470"/>
            <ac:spMk id="19" creationId="{5ACCBE5C-9A04-C04E-D98A-5709AABBA8F4}"/>
          </ac:spMkLst>
        </pc:spChg>
        <pc:spChg chg="del">
          <ac:chgData name="Peyton Breland" userId="e6781b63-50ef-4623-aa8c-ed7a3a56fe2d" providerId="ADAL" clId="{706B0DC3-DB16-43B0-91CC-FF96F6263CE7}" dt="2023-02-20T20:04:14.964" v="1752" actId="21"/>
          <ac:spMkLst>
            <pc:docMk/>
            <pc:sldMk cId="2269584365" sldId="470"/>
            <ac:spMk id="44" creationId="{85B11679-DA74-4FF4-AD56-631D74624548}"/>
          </ac:spMkLst>
        </pc:spChg>
        <pc:picChg chg="add del mod">
          <ac:chgData name="Peyton Breland" userId="e6781b63-50ef-4623-aa8c-ed7a3a56fe2d" providerId="ADAL" clId="{706B0DC3-DB16-43B0-91CC-FF96F6263CE7}" dt="2023-02-20T20:11:09.997" v="1774" actId="21"/>
          <ac:picMkLst>
            <pc:docMk/>
            <pc:sldMk cId="2269584365" sldId="470"/>
            <ac:picMk id="9" creationId="{E453D3D9-2DAE-1E03-8D9A-667B2D55666A}"/>
          </ac:picMkLst>
        </pc:picChg>
        <pc:picChg chg="add mod">
          <ac:chgData name="Peyton Breland" userId="e6781b63-50ef-4623-aa8c-ed7a3a56fe2d" providerId="ADAL" clId="{706B0DC3-DB16-43B0-91CC-FF96F6263CE7}" dt="2023-02-20T20:14:55.750" v="1793" actId="1076"/>
          <ac:picMkLst>
            <pc:docMk/>
            <pc:sldMk cId="2269584365" sldId="470"/>
            <ac:picMk id="12" creationId="{13BACB11-01CE-B226-4BAE-04179CD6422A}"/>
          </ac:picMkLst>
        </pc:picChg>
        <pc:picChg chg="del">
          <ac:chgData name="Peyton Breland" userId="e6781b63-50ef-4623-aa8c-ed7a3a56fe2d" providerId="ADAL" clId="{706B0DC3-DB16-43B0-91CC-FF96F6263CE7}" dt="2023-02-20T20:04:10.659" v="1751" actId="21"/>
          <ac:picMkLst>
            <pc:docMk/>
            <pc:sldMk cId="2269584365" sldId="470"/>
            <ac:picMk id="15" creationId="{E374D33F-CE3D-0F68-8D7F-12D74ACF370F}"/>
          </ac:picMkLst>
        </pc:picChg>
        <pc:picChg chg="add del mod">
          <ac:chgData name="Peyton Breland" userId="e6781b63-50ef-4623-aa8c-ed7a3a56fe2d" providerId="ADAL" clId="{706B0DC3-DB16-43B0-91CC-FF96F6263CE7}" dt="2023-02-20T20:11:19.282" v="1776" actId="21"/>
          <ac:picMkLst>
            <pc:docMk/>
            <pc:sldMk cId="2269584365" sldId="470"/>
            <ac:picMk id="17" creationId="{18AD8B32-C4B7-BEF8-E6D1-F4C4EF261F76}"/>
          </ac:picMkLst>
        </pc:picChg>
        <pc:picChg chg="add mod ord">
          <ac:chgData name="Peyton Breland" userId="e6781b63-50ef-4623-aa8c-ed7a3a56fe2d" providerId="ADAL" clId="{706B0DC3-DB16-43B0-91CC-FF96F6263CE7}" dt="2023-02-20T20:15:10.425" v="1798" actId="1076"/>
          <ac:picMkLst>
            <pc:docMk/>
            <pc:sldMk cId="2269584365" sldId="470"/>
            <ac:picMk id="21" creationId="{20AE652C-AB20-21C0-4094-009E04889CF5}"/>
          </ac:picMkLst>
        </pc:picChg>
      </pc:sldChg>
      <pc:sldChg chg="addSp delSp modSp add mod">
        <pc:chgData name="Peyton Breland" userId="e6781b63-50ef-4623-aa8c-ed7a3a56fe2d" providerId="ADAL" clId="{706B0DC3-DB16-43B0-91CC-FF96F6263CE7}" dt="2023-02-20T21:25:27.288" v="1800" actId="20577"/>
        <pc:sldMkLst>
          <pc:docMk/>
          <pc:sldMk cId="1643619373" sldId="474"/>
        </pc:sldMkLst>
        <pc:spChg chg="add del mod">
          <ac:chgData name="Peyton Breland" userId="e6781b63-50ef-4623-aa8c-ed7a3a56fe2d" providerId="ADAL" clId="{706B0DC3-DB16-43B0-91CC-FF96F6263CE7}" dt="2023-02-20T20:11:28.518" v="1780" actId="21"/>
          <ac:spMkLst>
            <pc:docMk/>
            <pc:sldMk cId="1643619373" sldId="474"/>
            <ac:spMk id="6" creationId="{611F260E-A29F-1BCD-59F2-B006C21A3716}"/>
          </ac:spMkLst>
        </pc:spChg>
        <pc:spChg chg="mod">
          <ac:chgData name="Peyton Breland" userId="e6781b63-50ef-4623-aa8c-ed7a3a56fe2d" providerId="ADAL" clId="{706B0DC3-DB16-43B0-91CC-FF96F6263CE7}" dt="2023-02-20T21:25:27.288" v="1800" actId="20577"/>
          <ac:spMkLst>
            <pc:docMk/>
            <pc:sldMk cId="1643619373" sldId="474"/>
            <ac:spMk id="35" creationId="{12FA7E41-6984-620A-C86C-89495C20A9F8}"/>
          </ac:spMkLst>
        </pc:spChg>
        <pc:picChg chg="del">
          <ac:chgData name="Peyton Breland" userId="e6781b63-50ef-4623-aa8c-ed7a3a56fe2d" providerId="ADAL" clId="{706B0DC3-DB16-43B0-91CC-FF96F6263CE7}" dt="2023-02-20T20:11:26.144" v="1779" actId="21"/>
          <ac:picMkLst>
            <pc:docMk/>
            <pc:sldMk cId="1643619373" sldId="474"/>
            <ac:picMk id="9" creationId="{E453D3D9-2DAE-1E03-8D9A-667B2D55666A}"/>
          </ac:picMkLst>
        </pc:picChg>
        <pc:picChg chg="del">
          <ac:chgData name="Peyton Breland" userId="e6781b63-50ef-4623-aa8c-ed7a3a56fe2d" providerId="ADAL" clId="{706B0DC3-DB16-43B0-91CC-FF96F6263CE7}" dt="2023-02-20T20:11:29.981" v="1781" actId="21"/>
          <ac:picMkLst>
            <pc:docMk/>
            <pc:sldMk cId="1643619373" sldId="474"/>
            <ac:picMk id="12" creationId="{13BACB11-01CE-B226-4BAE-04179CD6422A}"/>
          </ac:picMkLst>
        </pc:picChg>
        <pc:picChg chg="mod">
          <ac:chgData name="Peyton Breland" userId="e6781b63-50ef-4623-aa8c-ed7a3a56fe2d" providerId="ADAL" clId="{706B0DC3-DB16-43B0-91CC-FF96F6263CE7}" dt="2023-02-20T20:11:34.698" v="1783" actId="1076"/>
          <ac:picMkLst>
            <pc:docMk/>
            <pc:sldMk cId="1643619373" sldId="474"/>
            <ac:picMk id="17" creationId="{18AD8B32-C4B7-BEF8-E6D1-F4C4EF261F76}"/>
          </ac:picMkLst>
        </pc:picChg>
      </pc:sldChg>
      <pc:sldChg chg="delSp modSp add mod ord">
        <pc:chgData name="Peyton Breland" userId="e6781b63-50ef-4623-aa8c-ed7a3a56fe2d" providerId="ADAL" clId="{706B0DC3-DB16-43B0-91CC-FF96F6263CE7}" dt="2023-02-20T20:12:03.986" v="1784" actId="1076"/>
        <pc:sldMkLst>
          <pc:docMk/>
          <pc:sldMk cId="1048104250" sldId="475"/>
        </pc:sldMkLst>
        <pc:picChg chg="mod">
          <ac:chgData name="Peyton Breland" userId="e6781b63-50ef-4623-aa8c-ed7a3a56fe2d" providerId="ADAL" clId="{706B0DC3-DB16-43B0-91CC-FF96F6263CE7}" dt="2023-02-20T20:12:03.986" v="1784" actId="1076"/>
          <ac:picMkLst>
            <pc:docMk/>
            <pc:sldMk cId="1048104250" sldId="475"/>
            <ac:picMk id="9" creationId="{E453D3D9-2DAE-1E03-8D9A-667B2D55666A}"/>
          </ac:picMkLst>
        </pc:picChg>
        <pc:picChg chg="del">
          <ac:chgData name="Peyton Breland" userId="e6781b63-50ef-4623-aa8c-ed7a3a56fe2d" providerId="ADAL" clId="{706B0DC3-DB16-43B0-91CC-FF96F6263CE7}" dt="2023-02-20T20:10:59.285" v="1770" actId="21"/>
          <ac:picMkLst>
            <pc:docMk/>
            <pc:sldMk cId="1048104250" sldId="475"/>
            <ac:picMk id="12" creationId="{13BACB11-01CE-B226-4BAE-04179CD6422A}"/>
          </ac:picMkLst>
        </pc:picChg>
        <pc:picChg chg="del">
          <ac:chgData name="Peyton Breland" userId="e6781b63-50ef-4623-aa8c-ed7a3a56fe2d" providerId="ADAL" clId="{706B0DC3-DB16-43B0-91CC-FF96F6263CE7}" dt="2023-02-20T20:10:57.603" v="1769" actId="21"/>
          <ac:picMkLst>
            <pc:docMk/>
            <pc:sldMk cId="1048104250" sldId="475"/>
            <ac:picMk id="17" creationId="{18AD8B32-C4B7-BEF8-E6D1-F4C4EF261F76}"/>
          </ac:picMkLst>
        </pc:picChg>
      </pc:sldChg>
      <pc:sldChg chg="del">
        <pc:chgData name="Peyton Breland" userId="e6781b63-50ef-4623-aa8c-ed7a3a56fe2d" providerId="ADAL" clId="{706B0DC3-DB16-43B0-91CC-FF96F6263CE7}" dt="2023-02-20T21:52:24.147" v="1831" actId="2696"/>
        <pc:sldMkLst>
          <pc:docMk/>
          <pc:sldMk cId="542297754" sldId="479"/>
        </pc:sldMkLst>
      </pc:sldChg>
      <pc:sldChg chg="modSp mod">
        <pc:chgData name="Peyton Breland" userId="e6781b63-50ef-4623-aa8c-ed7a3a56fe2d" providerId="ADAL" clId="{706B0DC3-DB16-43B0-91CC-FF96F6263CE7}" dt="2023-02-21T17:56:30.615" v="1867" actId="20577"/>
        <pc:sldMkLst>
          <pc:docMk/>
          <pc:sldMk cId="1584241653" sldId="485"/>
        </pc:sldMkLst>
        <pc:spChg chg="mod">
          <ac:chgData name="Peyton Breland" userId="e6781b63-50ef-4623-aa8c-ed7a3a56fe2d" providerId="ADAL" clId="{706B0DC3-DB16-43B0-91CC-FF96F6263CE7}" dt="2023-02-21T17:56:30.615" v="1867" actId="20577"/>
          <ac:spMkLst>
            <pc:docMk/>
            <pc:sldMk cId="1584241653" sldId="485"/>
            <ac:spMk id="13" creationId="{7300448B-CC06-CAE2-57CD-DC78BE1A2089}"/>
          </ac:spMkLst>
        </pc:spChg>
      </pc:sldChg>
      <pc:sldChg chg="modSp mod">
        <pc:chgData name="Peyton Breland" userId="e6781b63-50ef-4623-aa8c-ed7a3a56fe2d" providerId="ADAL" clId="{706B0DC3-DB16-43B0-91CC-FF96F6263CE7}" dt="2023-02-21T18:00:54.156" v="2104" actId="20577"/>
        <pc:sldMkLst>
          <pc:docMk/>
          <pc:sldMk cId="3835301301" sldId="503"/>
        </pc:sldMkLst>
        <pc:spChg chg="mod">
          <ac:chgData name="Peyton Breland" userId="e6781b63-50ef-4623-aa8c-ed7a3a56fe2d" providerId="ADAL" clId="{706B0DC3-DB16-43B0-91CC-FF96F6263CE7}" dt="2023-02-21T18:00:54.156" v="2104" actId="20577"/>
          <ac:spMkLst>
            <pc:docMk/>
            <pc:sldMk cId="3835301301" sldId="503"/>
            <ac:spMk id="15" creationId="{EDD1C3BA-1B3F-B5FD-D413-8D198F0B3138}"/>
          </ac:spMkLst>
        </pc:spChg>
      </pc:sldChg>
    </pc:docChg>
  </pc:docChgLst>
  <pc:docChgLst>
    <pc:chgData name="Jedreck Acquissa" userId="S::ja18f@fsu.edu::2c0a51b5-c593-469c-ad77-d17122690429" providerId="AD" clId="Web-{9B1C166E-199E-4297-8AC9-5D35FFC36CC1}"/>
    <pc:docChg chg="modSld">
      <pc:chgData name="Jedreck Acquissa" userId="S::ja18f@fsu.edu::2c0a51b5-c593-469c-ad77-d17122690429" providerId="AD" clId="Web-{9B1C166E-199E-4297-8AC9-5D35FFC36CC1}" dt="2023-03-31T18:36:04.155" v="17" actId="20577"/>
      <pc:docMkLst>
        <pc:docMk/>
      </pc:docMkLst>
      <pc:sldChg chg="modSp">
        <pc:chgData name="Jedreck Acquissa" userId="S::ja18f@fsu.edu::2c0a51b5-c593-469c-ad77-d17122690429" providerId="AD" clId="Web-{9B1C166E-199E-4297-8AC9-5D35FFC36CC1}" dt="2023-03-31T18:36:04.155" v="17" actId="20577"/>
        <pc:sldMkLst>
          <pc:docMk/>
          <pc:sldMk cId="1456696548" sldId="295"/>
        </pc:sldMkLst>
        <pc:spChg chg="mod">
          <ac:chgData name="Jedreck Acquissa" userId="S::ja18f@fsu.edu::2c0a51b5-c593-469c-ad77-d17122690429" providerId="AD" clId="Web-{9B1C166E-199E-4297-8AC9-5D35FFC36CC1}" dt="2023-03-31T18:35:53.186" v="9" actId="20577"/>
          <ac:spMkLst>
            <pc:docMk/>
            <pc:sldMk cId="1456696548" sldId="295"/>
            <ac:spMk id="139" creationId="{64CFE0F7-484F-A951-A442-FE436DB8ACE0}"/>
          </ac:spMkLst>
        </pc:spChg>
        <pc:spChg chg="mod">
          <ac:chgData name="Jedreck Acquissa" userId="S::ja18f@fsu.edu::2c0a51b5-c593-469c-ad77-d17122690429" providerId="AD" clId="Web-{9B1C166E-199E-4297-8AC9-5D35FFC36CC1}" dt="2023-03-31T18:36:04.155" v="17" actId="20577"/>
          <ac:spMkLst>
            <pc:docMk/>
            <pc:sldMk cId="1456696548" sldId="295"/>
            <ac:spMk id="142" creationId="{94D6F163-5920-2621-A66C-6996C73A07C0}"/>
          </ac:spMkLst>
        </pc:spChg>
      </pc:sldChg>
    </pc:docChg>
  </pc:docChgLst>
  <pc:docChgLst>
    <pc:chgData name="Gardner, Dylan A." userId="S::dylan1.gardner_famu.edu#ext#@fsu.onmicrosoft.com::4323bfa5-6296-47a9-b122-c47476f6726b" providerId="AD" clId="Web-{FE314B98-834D-4DC4-A66B-F7D7B9AE301C}"/>
    <pc:docChg chg="addSld modSld sldOrd">
      <pc:chgData name="Gardner, Dylan A." userId="S::dylan1.gardner_famu.edu#ext#@fsu.onmicrosoft.com::4323bfa5-6296-47a9-b122-c47476f6726b" providerId="AD" clId="Web-{FE314B98-834D-4DC4-A66B-F7D7B9AE301C}" dt="2023-02-20T19:33:50.632" v="133" actId="14100"/>
      <pc:docMkLst>
        <pc:docMk/>
      </pc:docMkLst>
      <pc:sldChg chg="modSp">
        <pc:chgData name="Gardner, Dylan A." userId="S::dylan1.gardner_famu.edu#ext#@fsu.onmicrosoft.com::4323bfa5-6296-47a9-b122-c47476f6726b" providerId="AD" clId="Web-{FE314B98-834D-4DC4-A66B-F7D7B9AE301C}" dt="2023-02-19T20:14:29.594" v="8" actId="20577"/>
        <pc:sldMkLst>
          <pc:docMk/>
          <pc:sldMk cId="1150526191" sldId="423"/>
        </pc:sldMkLst>
        <pc:spChg chg="mod">
          <ac:chgData name="Gardner, Dylan A." userId="S::dylan1.gardner_famu.edu#ext#@fsu.onmicrosoft.com::4323bfa5-6296-47a9-b122-c47476f6726b" providerId="AD" clId="Web-{FE314B98-834D-4DC4-A66B-F7D7B9AE301C}" dt="2023-02-19T20:14:29.594" v="8" actId="20577"/>
          <ac:spMkLst>
            <pc:docMk/>
            <pc:sldMk cId="1150526191" sldId="423"/>
            <ac:spMk id="44" creationId="{85B11679-DA74-4FF4-AD56-631D74624548}"/>
          </ac:spMkLst>
        </pc:spChg>
      </pc:sldChg>
      <pc:sldChg chg="modSp">
        <pc:chgData name="Gardner, Dylan A." userId="S::dylan1.gardner_famu.edu#ext#@fsu.onmicrosoft.com::4323bfa5-6296-47a9-b122-c47476f6726b" providerId="AD" clId="Web-{FE314B98-834D-4DC4-A66B-F7D7B9AE301C}" dt="2023-02-19T20:20:17.129" v="77" actId="20577"/>
        <pc:sldMkLst>
          <pc:docMk/>
          <pc:sldMk cId="511161543" sldId="424"/>
        </pc:sldMkLst>
        <pc:spChg chg="mod">
          <ac:chgData name="Gardner, Dylan A." userId="S::dylan1.gardner_famu.edu#ext#@fsu.onmicrosoft.com::4323bfa5-6296-47a9-b122-c47476f6726b" providerId="AD" clId="Web-{FE314B98-834D-4DC4-A66B-F7D7B9AE301C}" dt="2023-02-19T20:20:17.129" v="77" actId="20577"/>
          <ac:spMkLst>
            <pc:docMk/>
            <pc:sldMk cId="511161543" sldId="424"/>
            <ac:spMk id="7" creationId="{581ED75F-C4DD-D58B-572C-0E31F9D9B2F3}"/>
          </ac:spMkLst>
        </pc:spChg>
      </pc:sldChg>
      <pc:sldChg chg="addSp delSp modSp add mod ord replId modClrScheme addAnim modAnim modShow chgLayout">
        <pc:chgData name="Gardner, Dylan A." userId="S::dylan1.gardner_famu.edu#ext#@fsu.onmicrosoft.com::4323bfa5-6296-47a9-b122-c47476f6726b" providerId="AD" clId="Web-{FE314B98-834D-4DC4-A66B-F7D7B9AE301C}" dt="2023-02-20T19:33:50.632" v="133" actId="14100"/>
        <pc:sldMkLst>
          <pc:docMk/>
          <pc:sldMk cId="752046640" sldId="464"/>
        </pc:sldMkLst>
        <pc:spChg chg="add del mod">
          <ac:chgData name="Gardner, Dylan A." userId="S::dylan1.gardner_famu.edu#ext#@fsu.onmicrosoft.com::4323bfa5-6296-47a9-b122-c47476f6726b" providerId="AD" clId="Web-{FE314B98-834D-4DC4-A66B-F7D7B9AE301C}" dt="2023-02-20T19:30:18.204" v="121"/>
          <ac:spMkLst>
            <pc:docMk/>
            <pc:sldMk cId="752046640" sldId="464"/>
            <ac:spMk id="2" creationId="{61E709B1-AAF6-936B-E585-A93F60958494}"/>
          </ac:spMkLst>
        </pc:spChg>
        <pc:spChg chg="mod ord">
          <ac:chgData name="Gardner, Dylan A." userId="S::dylan1.gardner_famu.edu#ext#@fsu.onmicrosoft.com::4323bfa5-6296-47a9-b122-c47476f6726b" providerId="AD" clId="Web-{FE314B98-834D-4DC4-A66B-F7D7B9AE301C}" dt="2023-02-20T19:30:18.204" v="121"/>
          <ac:spMkLst>
            <pc:docMk/>
            <pc:sldMk cId="752046640" sldId="464"/>
            <ac:spMk id="5" creationId="{3387101F-CE8A-C06F-94AA-0DD8BCA8352F}"/>
          </ac:spMkLst>
        </pc:spChg>
        <pc:spChg chg="mod">
          <ac:chgData name="Gardner, Dylan A." userId="S::dylan1.gardner_famu.edu#ext#@fsu.onmicrosoft.com::4323bfa5-6296-47a9-b122-c47476f6726b" providerId="AD" clId="Web-{FE314B98-834D-4DC4-A66B-F7D7B9AE301C}" dt="2023-02-20T19:30:14.032" v="120" actId="20577"/>
          <ac:spMkLst>
            <pc:docMk/>
            <pc:sldMk cId="752046640" sldId="464"/>
            <ac:spMk id="6" creationId="{CA9924AA-779B-B6FD-E574-0DF151ACE2BE}"/>
          </ac:spMkLst>
        </pc:spChg>
        <pc:spChg chg="add del mod">
          <ac:chgData name="Gardner, Dylan A." userId="S::dylan1.gardner_famu.edu#ext#@fsu.onmicrosoft.com::4323bfa5-6296-47a9-b122-c47476f6726b" providerId="AD" clId="Web-{FE314B98-834D-4DC4-A66B-F7D7B9AE301C}" dt="2023-02-20T19:33:27.460" v="129"/>
          <ac:spMkLst>
            <pc:docMk/>
            <pc:sldMk cId="752046640" sldId="464"/>
            <ac:spMk id="7" creationId="{3D9D2E1E-4A21-53B9-62DF-5C73D5E2CCAB}"/>
          </ac:spMkLst>
        </pc:spChg>
        <pc:spChg chg="add mod">
          <ac:chgData name="Gardner, Dylan A." userId="S::dylan1.gardner_famu.edu#ext#@fsu.onmicrosoft.com::4323bfa5-6296-47a9-b122-c47476f6726b" providerId="AD" clId="Web-{FE314B98-834D-4DC4-A66B-F7D7B9AE301C}" dt="2023-02-20T19:33:50.632" v="133" actId="14100"/>
          <ac:spMkLst>
            <pc:docMk/>
            <pc:sldMk cId="752046640" sldId="464"/>
            <ac:spMk id="10" creationId="{0E0EA0C2-E880-5B01-80C9-766CBBCD03E5}"/>
          </ac:spMkLst>
        </pc:spChg>
        <pc:spChg chg="mod ord">
          <ac:chgData name="Gardner, Dylan A." userId="S::dylan1.gardner_famu.edu#ext#@fsu.onmicrosoft.com::4323bfa5-6296-47a9-b122-c47476f6726b" providerId="AD" clId="Web-{FE314B98-834D-4DC4-A66B-F7D7B9AE301C}" dt="2023-02-20T19:30:18.204" v="121"/>
          <ac:spMkLst>
            <pc:docMk/>
            <pc:sldMk cId="752046640" sldId="464"/>
            <ac:spMk id="11" creationId="{45F3B8B2-10B5-4CD2-3B32-5253580BBA61}"/>
          </ac:spMkLst>
        </pc:spChg>
        <pc:spChg chg="add del mod">
          <ac:chgData name="Gardner, Dylan A." userId="S::dylan1.gardner_famu.edu#ext#@fsu.onmicrosoft.com::4323bfa5-6296-47a9-b122-c47476f6726b" providerId="AD" clId="Web-{FE314B98-834D-4DC4-A66B-F7D7B9AE301C}" dt="2023-02-20T19:30:18.204" v="121"/>
          <ac:spMkLst>
            <pc:docMk/>
            <pc:sldMk cId="752046640" sldId="464"/>
            <ac:spMk id="22" creationId="{BB6E23BC-3D7B-BF82-9F03-1F3FBFA54A73}"/>
          </ac:spMkLst>
        </pc:spChg>
        <pc:grpChg chg="add del mod">
          <ac:chgData name="Gardner, Dylan A." userId="S::dylan1.gardner_famu.edu#ext#@fsu.onmicrosoft.com::4323bfa5-6296-47a9-b122-c47476f6726b" providerId="AD" clId="Web-{FE314B98-834D-4DC4-A66B-F7D7B9AE301C}" dt="2023-02-20T19:30:10.001" v="110" actId="1076"/>
          <ac:grpSpMkLst>
            <pc:docMk/>
            <pc:sldMk cId="752046640" sldId="464"/>
            <ac:grpSpMk id="9" creationId="{6A1ACF13-D0E3-175C-ED57-12CFCC3C6C46}"/>
          </ac:grpSpMkLst>
        </pc:grpChg>
        <pc:cxnChg chg="add del mod">
          <ac:chgData name="Gardner, Dylan A." userId="S::dylan1.gardner_famu.edu#ext#@fsu.onmicrosoft.com::4323bfa5-6296-47a9-b122-c47476f6726b" providerId="AD" clId="Web-{FE314B98-834D-4DC4-A66B-F7D7B9AE301C}" dt="2023-02-20T19:30:22.595" v="122"/>
          <ac:cxnSpMkLst>
            <pc:docMk/>
            <pc:sldMk cId="752046640" sldId="464"/>
            <ac:cxnSpMk id="3" creationId="{624713E2-52CC-4D8B-DAE6-9FE7546CE134}"/>
          </ac:cxnSpMkLst>
        </pc:cxnChg>
      </pc:sldChg>
    </pc:docChg>
  </pc:docChgLst>
  <pc:docChgLst>
    <pc:chgData name="Mark Ioffredo" userId="S::mai19@fsu.edu::1ca79e0b-6b76-4665-8570-f2c3495bad90" providerId="AD" clId="Web-{F53B0DA9-0D46-4835-890D-FC5FD1ACC5F5}"/>
    <pc:docChg chg="modSld">
      <pc:chgData name="Mark Ioffredo" userId="S::mai19@fsu.edu::1ca79e0b-6b76-4665-8570-f2c3495bad90" providerId="AD" clId="Web-{F53B0DA9-0D46-4835-890D-FC5FD1ACC5F5}" dt="2023-01-24T21:43:05.830" v="1"/>
      <pc:docMkLst>
        <pc:docMk/>
      </pc:docMkLst>
      <pc:sldChg chg="addSp delSp modSp">
        <pc:chgData name="Mark Ioffredo" userId="S::mai19@fsu.edu::1ca79e0b-6b76-4665-8570-f2c3495bad90" providerId="AD" clId="Web-{F53B0DA9-0D46-4835-890D-FC5FD1ACC5F5}" dt="2023-01-24T21:43:05.830" v="1"/>
        <pc:sldMkLst>
          <pc:docMk/>
          <pc:sldMk cId="1456696548" sldId="295"/>
        </pc:sldMkLst>
        <pc:picChg chg="add del mod">
          <ac:chgData name="Mark Ioffredo" userId="S::mai19@fsu.edu::1ca79e0b-6b76-4665-8570-f2c3495bad90" providerId="AD" clId="Web-{F53B0DA9-0D46-4835-890D-FC5FD1ACC5F5}" dt="2023-01-24T21:43:05.830" v="1"/>
          <ac:picMkLst>
            <pc:docMk/>
            <pc:sldMk cId="1456696548" sldId="295"/>
            <ac:picMk id="4" creationId="{D10F0DF7-2E0A-4360-FAF7-238A864740B3}"/>
          </ac:picMkLst>
        </pc:picChg>
      </pc:sldChg>
    </pc:docChg>
  </pc:docChgLst>
  <pc:docChgLst>
    <pc:chgData name="Zack Lewis Isriel" userId="0f02f941-67d0-4d77-ba3c-28c0159a2e01" providerId="ADAL" clId="{233DF46C-3D86-48A4-A7F7-A5458DB4F388}"/>
    <pc:docChg chg="undo redo custSel addSld delSld modSld sldOrd">
      <pc:chgData name="Zack Lewis Isriel" userId="0f02f941-67d0-4d77-ba3c-28c0159a2e01" providerId="ADAL" clId="{233DF46C-3D86-48A4-A7F7-A5458DB4F388}" dt="2023-01-25T22:14:39.722" v="3132" actId="20577"/>
      <pc:docMkLst>
        <pc:docMk/>
      </pc:docMkLst>
      <pc:sldChg chg="addSp delSp modSp mod">
        <pc:chgData name="Zack Lewis Isriel" userId="0f02f941-67d0-4d77-ba3c-28c0159a2e01" providerId="ADAL" clId="{233DF46C-3D86-48A4-A7F7-A5458DB4F388}" dt="2023-01-25T20:35:33.056" v="377"/>
        <pc:sldMkLst>
          <pc:docMk/>
          <pc:sldMk cId="1068317239" sldId="256"/>
        </pc:sldMkLst>
        <pc:picChg chg="add mod">
          <ac:chgData name="Zack Lewis Isriel" userId="0f02f941-67d0-4d77-ba3c-28c0159a2e01" providerId="ADAL" clId="{233DF46C-3D86-48A4-A7F7-A5458DB4F388}" dt="2023-01-25T20:35:33.056" v="377"/>
          <ac:picMkLst>
            <pc:docMk/>
            <pc:sldMk cId="1068317239" sldId="256"/>
            <ac:picMk id="3" creationId="{B806C554-EC26-B285-8C8E-E3F6C596DEB9}"/>
          </ac:picMkLst>
        </pc:picChg>
        <pc:picChg chg="del">
          <ac:chgData name="Zack Lewis Isriel" userId="0f02f941-67d0-4d77-ba3c-28c0159a2e01" providerId="ADAL" clId="{233DF46C-3D86-48A4-A7F7-A5458DB4F388}" dt="2023-01-25T20:35:29.543" v="375" actId="478"/>
          <ac:picMkLst>
            <pc:docMk/>
            <pc:sldMk cId="1068317239" sldId="256"/>
            <ac:picMk id="5" creationId="{953FCA4A-BF43-2301-32A9-261428ABCE70}"/>
          </ac:picMkLst>
        </pc:picChg>
        <pc:picChg chg="del">
          <ac:chgData name="Zack Lewis Isriel" userId="0f02f941-67d0-4d77-ba3c-28c0159a2e01" providerId="ADAL" clId="{233DF46C-3D86-48A4-A7F7-A5458DB4F388}" dt="2023-01-25T20:35:30.230" v="376" actId="478"/>
          <ac:picMkLst>
            <pc:docMk/>
            <pc:sldMk cId="1068317239" sldId="256"/>
            <ac:picMk id="7" creationId="{ABEA3E01-C866-EF45-5356-626E0B1C96D3}"/>
          </ac:picMkLst>
        </pc:picChg>
      </pc:sldChg>
      <pc:sldChg chg="delSp modSp mod">
        <pc:chgData name="Zack Lewis Isriel" userId="0f02f941-67d0-4d77-ba3c-28c0159a2e01" providerId="ADAL" clId="{233DF46C-3D86-48A4-A7F7-A5458DB4F388}" dt="2023-01-25T20:36:37.062" v="384" actId="14826"/>
        <pc:sldMkLst>
          <pc:docMk/>
          <pc:sldMk cId="1557134492" sldId="291"/>
        </pc:sldMkLst>
        <pc:picChg chg="del">
          <ac:chgData name="Zack Lewis Isriel" userId="0f02f941-67d0-4d77-ba3c-28c0159a2e01" providerId="ADAL" clId="{233DF46C-3D86-48A4-A7F7-A5458DB4F388}" dt="2023-01-25T20:35:57.120" v="381" actId="478"/>
          <ac:picMkLst>
            <pc:docMk/>
            <pc:sldMk cId="1557134492" sldId="291"/>
            <ac:picMk id="3" creationId="{0B12FA09-39C0-F429-0497-DD4F379180E6}"/>
          </ac:picMkLst>
        </pc:picChg>
        <pc:picChg chg="mod">
          <ac:chgData name="Zack Lewis Isriel" userId="0f02f941-67d0-4d77-ba3c-28c0159a2e01" providerId="ADAL" clId="{233DF46C-3D86-48A4-A7F7-A5458DB4F388}" dt="2023-01-25T20:36:37.062" v="384" actId="14826"/>
          <ac:picMkLst>
            <pc:docMk/>
            <pc:sldMk cId="1557134492" sldId="291"/>
            <ac:picMk id="10" creationId="{CF23D1A1-CCDC-E08C-5782-ECB85A97F080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2:00:59.162" v="3000" actId="1076"/>
        <pc:sldMkLst>
          <pc:docMk/>
          <pc:sldMk cId="4199972958" sldId="292"/>
        </pc:sldMkLst>
        <pc:spChg chg="mod">
          <ac:chgData name="Zack Lewis Isriel" userId="0f02f941-67d0-4d77-ba3c-28c0159a2e01" providerId="ADAL" clId="{233DF46C-3D86-48A4-A7F7-A5458DB4F388}" dt="2023-01-25T20:55:45.356" v="634" actId="20577"/>
          <ac:spMkLst>
            <pc:docMk/>
            <pc:sldMk cId="4199972958" sldId="292"/>
            <ac:spMk id="44" creationId="{85B11679-DA74-4FF4-AD56-631D74624548}"/>
          </ac:spMkLst>
        </pc:spChg>
        <pc:grpChg chg="add mod">
          <ac:chgData name="Zack Lewis Isriel" userId="0f02f941-67d0-4d77-ba3c-28c0159a2e01" providerId="ADAL" clId="{233DF46C-3D86-48A4-A7F7-A5458DB4F388}" dt="2023-01-25T20:49:19.954" v="533"/>
          <ac:grpSpMkLst>
            <pc:docMk/>
            <pc:sldMk cId="4199972958" sldId="292"/>
            <ac:grpSpMk id="11" creationId="{68C7D842-A0AA-4B34-CDC8-C68CCBF93387}"/>
          </ac:grpSpMkLst>
        </pc:grpChg>
        <pc:picChg chg="del">
          <ac:chgData name="Zack Lewis Isriel" userId="0f02f941-67d0-4d77-ba3c-28c0159a2e01" providerId="ADAL" clId="{233DF46C-3D86-48A4-A7F7-A5458DB4F388}" dt="2023-01-25T20:49:19.273" v="532" actId="478"/>
          <ac:picMkLst>
            <pc:docMk/>
            <pc:sldMk cId="4199972958" sldId="292"/>
            <ac:picMk id="9" creationId="{42992C57-E3D0-2D22-77EB-A8BF97E6534E}"/>
          </ac:picMkLst>
        </pc:picChg>
        <pc:picChg chg="mod">
          <ac:chgData name="Zack Lewis Isriel" userId="0f02f941-67d0-4d77-ba3c-28c0159a2e01" providerId="ADAL" clId="{233DF46C-3D86-48A4-A7F7-A5458DB4F388}" dt="2023-01-25T20:49:19.954" v="533"/>
          <ac:picMkLst>
            <pc:docMk/>
            <pc:sldMk cId="4199972958" sldId="292"/>
            <ac:picMk id="12" creationId="{E25755B9-BA2A-6491-C5C3-CA2FB8558574}"/>
          </ac:picMkLst>
        </pc:picChg>
        <pc:picChg chg="mod">
          <ac:chgData name="Zack Lewis Isriel" userId="0f02f941-67d0-4d77-ba3c-28c0159a2e01" providerId="ADAL" clId="{233DF46C-3D86-48A4-A7F7-A5458DB4F388}" dt="2023-01-25T20:49:19.954" v="533"/>
          <ac:picMkLst>
            <pc:docMk/>
            <pc:sldMk cId="4199972958" sldId="292"/>
            <ac:picMk id="13" creationId="{F1A1F0D8-1462-627D-FF7E-D7A34803493B}"/>
          </ac:picMkLst>
        </pc:picChg>
        <pc:picChg chg="add mod modCrop">
          <ac:chgData name="Zack Lewis Isriel" userId="0f02f941-67d0-4d77-ba3c-28c0159a2e01" providerId="ADAL" clId="{233DF46C-3D86-48A4-A7F7-A5458DB4F388}" dt="2023-01-25T22:00:59.162" v="3000" actId="1076"/>
          <ac:picMkLst>
            <pc:docMk/>
            <pc:sldMk cId="4199972958" sldId="292"/>
            <ac:picMk id="16" creationId="{3295EB9D-75CE-637B-54CD-A46DE1CF6D2C}"/>
          </ac:picMkLst>
        </pc:picChg>
        <pc:picChg chg="mod">
          <ac:chgData name="Zack Lewis Isriel" userId="0f02f941-67d0-4d77-ba3c-28c0159a2e01" providerId="ADAL" clId="{233DF46C-3D86-48A4-A7F7-A5458DB4F388}" dt="2023-01-25T22:00:52.940" v="2998" actId="1036"/>
          <ac:picMkLst>
            <pc:docMk/>
            <pc:sldMk cId="4199972958" sldId="292"/>
            <ac:picMk id="3074" creationId="{C7479D59-C250-BCF8-7CD4-683F2F10779E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0:49:28.066" v="536"/>
        <pc:sldMkLst>
          <pc:docMk/>
          <pc:sldMk cId="1456696548" sldId="295"/>
        </pc:sldMkLst>
        <pc:grpChg chg="add mod">
          <ac:chgData name="Zack Lewis Isriel" userId="0f02f941-67d0-4d77-ba3c-28c0159a2e01" providerId="ADAL" clId="{233DF46C-3D86-48A4-A7F7-A5458DB4F388}" dt="2023-01-25T20:49:28.066" v="536"/>
          <ac:grpSpMkLst>
            <pc:docMk/>
            <pc:sldMk cId="1456696548" sldId="295"/>
            <ac:grpSpMk id="4" creationId="{17B44E70-FCBA-6281-ABA0-1EBE985FA15E}"/>
          </ac:grpSpMkLst>
        </pc:grpChg>
        <pc:picChg chg="del mod">
          <ac:chgData name="Zack Lewis Isriel" userId="0f02f941-67d0-4d77-ba3c-28c0159a2e01" providerId="ADAL" clId="{233DF46C-3D86-48A4-A7F7-A5458DB4F388}" dt="2023-01-25T20:49:27.334" v="535" actId="478"/>
          <ac:picMkLst>
            <pc:docMk/>
            <pc:sldMk cId="1456696548" sldId="295"/>
            <ac:picMk id="2" creationId="{CEF24844-6D11-3787-48E7-44DD98BF332C}"/>
          </ac:picMkLst>
        </pc:picChg>
        <pc:picChg chg="mod">
          <ac:chgData name="Zack Lewis Isriel" userId="0f02f941-67d0-4d77-ba3c-28c0159a2e01" providerId="ADAL" clId="{233DF46C-3D86-48A4-A7F7-A5458DB4F388}" dt="2023-01-25T20:49:28.066" v="536"/>
          <ac:picMkLst>
            <pc:docMk/>
            <pc:sldMk cId="1456696548" sldId="295"/>
            <ac:picMk id="8" creationId="{158E0F10-6146-9195-4A37-6D45E62A916F}"/>
          </ac:picMkLst>
        </pc:picChg>
        <pc:picChg chg="mod">
          <ac:chgData name="Zack Lewis Isriel" userId="0f02f941-67d0-4d77-ba3c-28c0159a2e01" providerId="ADAL" clId="{233DF46C-3D86-48A4-A7F7-A5458DB4F388}" dt="2023-01-25T20:49:28.066" v="536"/>
          <ac:picMkLst>
            <pc:docMk/>
            <pc:sldMk cId="1456696548" sldId="295"/>
            <ac:picMk id="10" creationId="{5272EE26-5E87-C3DC-800A-BDB0D87CFEDE}"/>
          </ac:picMkLst>
        </pc:picChg>
        <pc:picChg chg="del">
          <ac:chgData name="Zack Lewis Isriel" userId="0f02f941-67d0-4d77-ba3c-28c0159a2e01" providerId="ADAL" clId="{233DF46C-3D86-48A4-A7F7-A5458DB4F388}" dt="2023-01-25T20:35:46.608" v="380" actId="478"/>
          <ac:picMkLst>
            <pc:docMk/>
            <pc:sldMk cId="1456696548" sldId="295"/>
            <ac:picMk id="65" creationId="{D0CDB58F-95C7-2AAB-D70A-A8E513A67D9E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0:48:24.818" v="509" actId="164"/>
        <pc:sldMkLst>
          <pc:docMk/>
          <pc:sldMk cId="1741756122" sldId="296"/>
        </pc:sldMkLst>
        <pc:grpChg chg="add mod">
          <ac:chgData name="Zack Lewis Isriel" userId="0f02f941-67d0-4d77-ba3c-28c0159a2e01" providerId="ADAL" clId="{233DF46C-3D86-48A4-A7F7-A5458DB4F388}" dt="2023-01-25T20:48:24.818" v="509" actId="164"/>
          <ac:grpSpMkLst>
            <pc:docMk/>
            <pc:sldMk cId="1741756122" sldId="296"/>
            <ac:grpSpMk id="9" creationId="{6A1ACF13-D0E3-175C-ED57-12CFCC3C6C46}"/>
          </ac:grpSpMkLst>
        </pc:grpChg>
        <pc:picChg chg="add mod">
          <ac:chgData name="Zack Lewis Isriel" userId="0f02f941-67d0-4d77-ba3c-28c0159a2e01" providerId="ADAL" clId="{233DF46C-3D86-48A4-A7F7-A5458DB4F388}" dt="2023-01-25T20:48:24.818" v="509" actId="164"/>
          <ac:picMkLst>
            <pc:docMk/>
            <pc:sldMk cId="1741756122" sldId="296"/>
            <ac:picMk id="4" creationId="{0B6AD72F-0A13-8CC3-72C1-D30E4C0E6EB3}"/>
          </ac:picMkLst>
        </pc:picChg>
        <pc:picChg chg="del mod">
          <ac:chgData name="Zack Lewis Isriel" userId="0f02f941-67d0-4d77-ba3c-28c0159a2e01" providerId="ADAL" clId="{233DF46C-3D86-48A4-A7F7-A5458DB4F388}" dt="2023-01-25T20:47:31.824" v="505" actId="478"/>
          <ac:picMkLst>
            <pc:docMk/>
            <pc:sldMk cId="1741756122" sldId="296"/>
            <ac:picMk id="7" creationId="{E02A965D-66E4-68DE-FAD1-9843983C0EE7}"/>
          </ac:picMkLst>
        </pc:picChg>
        <pc:picChg chg="mod">
          <ac:chgData name="Zack Lewis Isriel" userId="0f02f941-67d0-4d77-ba3c-28c0159a2e01" providerId="ADAL" clId="{233DF46C-3D86-48A4-A7F7-A5458DB4F388}" dt="2023-01-25T20:48:24.818" v="509" actId="164"/>
          <ac:picMkLst>
            <pc:docMk/>
            <pc:sldMk cId="1741756122" sldId="296"/>
            <ac:picMk id="8" creationId="{60227F2C-26C0-07BF-6BC3-46D910C5183A}"/>
          </ac:picMkLst>
        </pc:picChg>
        <pc:cxnChg chg="mod">
          <ac:chgData name="Zack Lewis Isriel" userId="0f02f941-67d0-4d77-ba3c-28c0159a2e01" providerId="ADAL" clId="{233DF46C-3D86-48A4-A7F7-A5458DB4F388}" dt="2023-01-25T20:31:17.838" v="372" actId="208"/>
          <ac:cxnSpMkLst>
            <pc:docMk/>
            <pc:sldMk cId="1741756122" sldId="296"/>
            <ac:cxnSpMk id="3" creationId="{624713E2-52CC-4D8B-DAE6-9FE7546CE134}"/>
          </ac:cxnSpMkLst>
        </pc:cxnChg>
      </pc:sldChg>
      <pc:sldChg chg="addSp delSp modSp mod ord">
        <pc:chgData name="Zack Lewis Isriel" userId="0f02f941-67d0-4d77-ba3c-28c0159a2e01" providerId="ADAL" clId="{233DF46C-3D86-48A4-A7F7-A5458DB4F388}" dt="2023-01-25T20:50:05.479" v="543" actId="164"/>
        <pc:sldMkLst>
          <pc:docMk/>
          <pc:sldMk cId="122901741" sldId="316"/>
        </pc:sldMkLst>
        <pc:grpChg chg="add del mod">
          <ac:chgData name="Zack Lewis Isriel" userId="0f02f941-67d0-4d77-ba3c-28c0159a2e01" providerId="ADAL" clId="{233DF46C-3D86-48A4-A7F7-A5458DB4F388}" dt="2023-01-25T20:49:47.627" v="540" actId="478"/>
          <ac:grpSpMkLst>
            <pc:docMk/>
            <pc:sldMk cId="122901741" sldId="316"/>
            <ac:grpSpMk id="6" creationId="{5887CFC0-2937-F4AC-2D9B-70B1C268DB40}"/>
          </ac:grpSpMkLst>
        </pc:grpChg>
        <pc:grpChg chg="add mod">
          <ac:chgData name="Zack Lewis Isriel" userId="0f02f941-67d0-4d77-ba3c-28c0159a2e01" providerId="ADAL" clId="{233DF46C-3D86-48A4-A7F7-A5458DB4F388}" dt="2023-01-25T20:50:05.479" v="543" actId="164"/>
          <ac:grpSpMkLst>
            <pc:docMk/>
            <pc:sldMk cId="122901741" sldId="316"/>
            <ac:grpSpMk id="10" creationId="{9BD79619-D6D0-F8B2-723F-FCC441273EBC}"/>
          </ac:grpSpMkLst>
        </pc:grpChg>
        <pc:picChg chg="add del mod">
          <ac:chgData name="Zack Lewis Isriel" userId="0f02f941-67d0-4d77-ba3c-28c0159a2e01" providerId="ADAL" clId="{233DF46C-3D86-48A4-A7F7-A5458DB4F388}" dt="2023-01-25T20:49:31.323" v="537" actId="478"/>
          <ac:picMkLst>
            <pc:docMk/>
            <pc:sldMk cId="122901741" sldId="316"/>
            <ac:picMk id="2" creationId="{F5254D83-0F5A-5F0F-9FB1-EC7A63B0A879}"/>
          </ac:picMkLst>
        </pc:picChg>
        <pc:picChg chg="del mod">
          <ac:chgData name="Zack Lewis Isriel" userId="0f02f941-67d0-4d77-ba3c-28c0159a2e01" providerId="ADAL" clId="{233DF46C-3D86-48A4-A7F7-A5458DB4F388}" dt="2023-01-25T20:44:22.188" v="453" actId="478"/>
          <ac:picMkLst>
            <pc:docMk/>
            <pc:sldMk cId="122901741" sldId="316"/>
            <ac:picMk id="3" creationId="{79162577-1A60-0070-6EBD-BF667F26CED3}"/>
          </ac:picMkLst>
        </pc:picChg>
        <pc:picChg chg="del mod topLvl">
          <ac:chgData name="Zack Lewis Isriel" userId="0f02f941-67d0-4d77-ba3c-28c0159a2e01" providerId="ADAL" clId="{233DF46C-3D86-48A4-A7F7-A5458DB4F388}" dt="2023-01-25T20:49:47.627" v="540" actId="478"/>
          <ac:picMkLst>
            <pc:docMk/>
            <pc:sldMk cId="122901741" sldId="316"/>
            <ac:picMk id="7" creationId="{0033E83C-239C-5D06-2201-359604146ACD}"/>
          </ac:picMkLst>
        </pc:picChg>
        <pc:picChg chg="mod topLvl">
          <ac:chgData name="Zack Lewis Isriel" userId="0f02f941-67d0-4d77-ba3c-28c0159a2e01" providerId="ADAL" clId="{233DF46C-3D86-48A4-A7F7-A5458DB4F388}" dt="2023-01-25T20:50:05.479" v="543" actId="164"/>
          <ac:picMkLst>
            <pc:docMk/>
            <pc:sldMk cId="122901741" sldId="316"/>
            <ac:picMk id="8" creationId="{91FCE6B4-839F-AF1B-8581-58E8BC2880D6}"/>
          </ac:picMkLst>
        </pc:picChg>
        <pc:picChg chg="add mod">
          <ac:chgData name="Zack Lewis Isriel" userId="0f02f941-67d0-4d77-ba3c-28c0159a2e01" providerId="ADAL" clId="{233DF46C-3D86-48A4-A7F7-A5458DB4F388}" dt="2023-01-25T20:50:05.479" v="543" actId="164"/>
          <ac:picMkLst>
            <pc:docMk/>
            <pc:sldMk cId="122901741" sldId="316"/>
            <ac:picMk id="9" creationId="{7089EA2D-F617-00A1-9AFE-4AF2C174C5E2}"/>
          </ac:picMkLst>
        </pc:picChg>
      </pc:sldChg>
      <pc:sldChg chg="addSp delSp modSp mod ord">
        <pc:chgData name="Zack Lewis Isriel" userId="0f02f941-67d0-4d77-ba3c-28c0159a2e01" providerId="ADAL" clId="{233DF46C-3D86-48A4-A7F7-A5458DB4F388}" dt="2023-01-25T20:56:44.957" v="640" actId="20577"/>
        <pc:sldMkLst>
          <pc:docMk/>
          <pc:sldMk cId="1984298930" sldId="338"/>
        </pc:sldMkLst>
        <pc:spChg chg="mod">
          <ac:chgData name="Zack Lewis Isriel" userId="0f02f941-67d0-4d77-ba3c-28c0159a2e01" providerId="ADAL" clId="{233DF46C-3D86-48A4-A7F7-A5458DB4F388}" dt="2023-01-25T20:56:44.957" v="640" actId="20577"/>
          <ac:spMkLst>
            <pc:docMk/>
            <pc:sldMk cId="1984298930" sldId="338"/>
            <ac:spMk id="2" creationId="{61E709B1-AAF6-936B-E585-A93F60958494}"/>
          </ac:spMkLst>
        </pc:spChg>
        <pc:spChg chg="mod">
          <ac:chgData name="Zack Lewis Isriel" userId="0f02f941-67d0-4d77-ba3c-28c0159a2e01" providerId="ADAL" clId="{233DF46C-3D86-48A4-A7F7-A5458DB4F388}" dt="2023-01-25T20:18:17.844" v="120" actId="404"/>
          <ac:spMkLst>
            <pc:docMk/>
            <pc:sldMk cId="1984298930" sldId="338"/>
            <ac:spMk id="44" creationId="{85B11679-DA74-4FF4-AD56-631D74624548}"/>
          </ac:spMkLst>
        </pc:spChg>
        <pc:grpChg chg="add mod">
          <ac:chgData name="Zack Lewis Isriel" userId="0f02f941-67d0-4d77-ba3c-28c0159a2e01" providerId="ADAL" clId="{233DF46C-3D86-48A4-A7F7-A5458DB4F388}" dt="2023-01-25T20:49:07.004" v="527"/>
          <ac:grpSpMkLst>
            <pc:docMk/>
            <pc:sldMk cId="1984298930" sldId="338"/>
            <ac:grpSpMk id="9" creationId="{E38B9978-63AA-762D-6393-3704B9B40F02}"/>
          </ac:grpSpMkLst>
        </pc:grpChg>
        <pc:picChg chg="add del mod">
          <ac:chgData name="Zack Lewis Isriel" userId="0f02f941-67d0-4d77-ba3c-28c0159a2e01" providerId="ADAL" clId="{233DF46C-3D86-48A4-A7F7-A5458DB4F388}" dt="2023-01-25T20:49:06.251" v="526" actId="478"/>
          <ac:picMkLst>
            <pc:docMk/>
            <pc:sldMk cId="1984298930" sldId="338"/>
            <ac:picMk id="6" creationId="{6B815A9E-CC0D-1931-BF55-8C80F74700A4}"/>
          </ac:picMkLst>
        </pc:picChg>
        <pc:picChg chg="del">
          <ac:chgData name="Zack Lewis Isriel" userId="0f02f941-67d0-4d77-ba3c-28c0159a2e01" providerId="ADAL" clId="{233DF46C-3D86-48A4-A7F7-A5458DB4F388}" dt="2023-01-25T20:42:59.022" v="440" actId="478"/>
          <ac:picMkLst>
            <pc:docMk/>
            <pc:sldMk cId="1984298930" sldId="338"/>
            <ac:picMk id="7" creationId="{A3A018D0-A4C3-8E0D-44C9-29A0DEADA1FC}"/>
          </ac:picMkLst>
        </pc:picChg>
        <pc:picChg chg="mod">
          <ac:chgData name="Zack Lewis Isriel" userId="0f02f941-67d0-4d77-ba3c-28c0159a2e01" providerId="ADAL" clId="{233DF46C-3D86-48A4-A7F7-A5458DB4F388}" dt="2023-01-25T20:18:49.328" v="148" actId="1076"/>
          <ac:picMkLst>
            <pc:docMk/>
            <pc:sldMk cId="1984298930" sldId="338"/>
            <ac:picMk id="10" creationId="{E74FE81A-8DA8-EE1C-FD4C-80A52ACDE894}"/>
          </ac:picMkLst>
        </pc:picChg>
        <pc:picChg chg="mod">
          <ac:chgData name="Zack Lewis Isriel" userId="0f02f941-67d0-4d77-ba3c-28c0159a2e01" providerId="ADAL" clId="{233DF46C-3D86-48A4-A7F7-A5458DB4F388}" dt="2023-01-25T20:49:07.004" v="527"/>
          <ac:picMkLst>
            <pc:docMk/>
            <pc:sldMk cId="1984298930" sldId="338"/>
            <ac:picMk id="11" creationId="{8B0DFA33-3482-D16D-FC4A-58DC183DA33F}"/>
          </ac:picMkLst>
        </pc:picChg>
        <pc:picChg chg="mod modCrop">
          <ac:chgData name="Zack Lewis Isriel" userId="0f02f941-67d0-4d77-ba3c-28c0159a2e01" providerId="ADAL" clId="{233DF46C-3D86-48A4-A7F7-A5458DB4F388}" dt="2023-01-25T20:18:40.528" v="146" actId="1036"/>
          <ac:picMkLst>
            <pc:docMk/>
            <pc:sldMk cId="1984298930" sldId="338"/>
            <ac:picMk id="12" creationId="{F5EDB372-9FA1-2D46-654B-D0F7ED3370DF}"/>
          </ac:picMkLst>
        </pc:picChg>
        <pc:picChg chg="mod">
          <ac:chgData name="Zack Lewis Isriel" userId="0f02f941-67d0-4d77-ba3c-28c0159a2e01" providerId="ADAL" clId="{233DF46C-3D86-48A4-A7F7-A5458DB4F388}" dt="2023-01-25T20:49:07.004" v="527"/>
          <ac:picMkLst>
            <pc:docMk/>
            <pc:sldMk cId="1984298930" sldId="338"/>
            <ac:picMk id="13" creationId="{C57D74E7-7544-133A-D5B0-BB77588C3078}"/>
          </ac:picMkLst>
        </pc:picChg>
      </pc:sldChg>
      <pc:sldChg chg="del">
        <pc:chgData name="Zack Lewis Isriel" userId="0f02f941-67d0-4d77-ba3c-28c0159a2e01" providerId="ADAL" clId="{233DF46C-3D86-48A4-A7F7-A5458DB4F388}" dt="2023-01-25T20:16:35.923" v="7" actId="47"/>
        <pc:sldMkLst>
          <pc:docMk/>
          <pc:sldMk cId="546900802" sldId="339"/>
        </pc:sldMkLst>
      </pc:sldChg>
      <pc:sldChg chg="del">
        <pc:chgData name="Zack Lewis Isriel" userId="0f02f941-67d0-4d77-ba3c-28c0159a2e01" providerId="ADAL" clId="{233DF46C-3D86-48A4-A7F7-A5458DB4F388}" dt="2023-01-25T20:16:30.902" v="3" actId="47"/>
        <pc:sldMkLst>
          <pc:docMk/>
          <pc:sldMk cId="3002564691" sldId="340"/>
        </pc:sldMkLst>
      </pc:sldChg>
      <pc:sldChg chg="del">
        <pc:chgData name="Zack Lewis Isriel" userId="0f02f941-67d0-4d77-ba3c-28c0159a2e01" providerId="ADAL" clId="{233DF46C-3D86-48A4-A7F7-A5458DB4F388}" dt="2023-01-25T20:16:32.430" v="4" actId="47"/>
        <pc:sldMkLst>
          <pc:docMk/>
          <pc:sldMk cId="2758222401" sldId="341"/>
        </pc:sldMkLst>
      </pc:sldChg>
      <pc:sldChg chg="del">
        <pc:chgData name="Zack Lewis Isriel" userId="0f02f941-67d0-4d77-ba3c-28c0159a2e01" providerId="ADAL" clId="{233DF46C-3D86-48A4-A7F7-A5458DB4F388}" dt="2023-01-25T20:16:35.018" v="6" actId="47"/>
        <pc:sldMkLst>
          <pc:docMk/>
          <pc:sldMk cId="1783475941" sldId="345"/>
        </pc:sldMkLst>
      </pc:sldChg>
      <pc:sldChg chg="addSp delSp modSp mod ord">
        <pc:chgData name="Zack Lewis Isriel" userId="0f02f941-67d0-4d77-ba3c-28c0159a2e01" providerId="ADAL" clId="{233DF46C-3D86-48A4-A7F7-A5458DB4F388}" dt="2023-01-25T20:49:10.464" v="529"/>
        <pc:sldMkLst>
          <pc:docMk/>
          <pc:sldMk cId="2701967808" sldId="346"/>
        </pc:sldMkLst>
        <pc:grpChg chg="add mod">
          <ac:chgData name="Zack Lewis Isriel" userId="0f02f941-67d0-4d77-ba3c-28c0159a2e01" providerId="ADAL" clId="{233DF46C-3D86-48A4-A7F7-A5458DB4F388}" dt="2023-01-25T20:49:10.464" v="529"/>
          <ac:grpSpMkLst>
            <pc:docMk/>
            <pc:sldMk cId="2701967808" sldId="346"/>
            <ac:grpSpMk id="6" creationId="{59C95617-B585-F1D7-E505-83A04554E680}"/>
          </ac:grpSpMkLst>
        </pc:grpChg>
        <pc:picChg chg="del mod">
          <ac:chgData name="Zack Lewis Isriel" userId="0f02f941-67d0-4d77-ba3c-28c0159a2e01" providerId="ADAL" clId="{233DF46C-3D86-48A4-A7F7-A5458DB4F388}" dt="2023-01-25T20:49:09.818" v="528" actId="478"/>
          <ac:picMkLst>
            <pc:docMk/>
            <pc:sldMk cId="2701967808" sldId="346"/>
            <ac:picMk id="8" creationId="{5B82A552-94B0-A991-60F5-8ACF5F1E15E5}"/>
          </ac:picMkLst>
        </pc:picChg>
        <pc:picChg chg="mod">
          <ac:chgData name="Zack Lewis Isriel" userId="0f02f941-67d0-4d77-ba3c-28c0159a2e01" providerId="ADAL" clId="{233DF46C-3D86-48A4-A7F7-A5458DB4F388}" dt="2023-01-25T20:49:10.464" v="529"/>
          <ac:picMkLst>
            <pc:docMk/>
            <pc:sldMk cId="2701967808" sldId="346"/>
            <ac:picMk id="9" creationId="{D4F6578C-9FCF-7215-AE5A-00B8604DBE83}"/>
          </ac:picMkLst>
        </pc:picChg>
        <pc:picChg chg="mod">
          <ac:chgData name="Zack Lewis Isriel" userId="0f02f941-67d0-4d77-ba3c-28c0159a2e01" providerId="ADAL" clId="{233DF46C-3D86-48A4-A7F7-A5458DB4F388}" dt="2023-01-25T20:49:10.464" v="529"/>
          <ac:picMkLst>
            <pc:docMk/>
            <pc:sldMk cId="2701967808" sldId="346"/>
            <ac:picMk id="10" creationId="{8F8D11EE-9A02-7AE6-7B1E-62DFFF894C7D}"/>
          </ac:picMkLst>
        </pc:picChg>
      </pc:sldChg>
      <pc:sldChg chg="del">
        <pc:chgData name="Zack Lewis Isriel" userId="0f02f941-67d0-4d77-ba3c-28c0159a2e01" providerId="ADAL" clId="{233DF46C-3D86-48A4-A7F7-A5458DB4F388}" dt="2023-01-25T20:23:14.947" v="315" actId="47"/>
        <pc:sldMkLst>
          <pc:docMk/>
          <pc:sldMk cId="2551788305" sldId="347"/>
        </pc:sldMkLst>
      </pc:sldChg>
      <pc:sldChg chg="del">
        <pc:chgData name="Zack Lewis Isriel" userId="0f02f941-67d0-4d77-ba3c-28c0159a2e01" providerId="ADAL" clId="{233DF46C-3D86-48A4-A7F7-A5458DB4F388}" dt="2023-01-25T20:23:14.947" v="315" actId="47"/>
        <pc:sldMkLst>
          <pc:docMk/>
          <pc:sldMk cId="1209183270" sldId="348"/>
        </pc:sldMkLst>
      </pc:sldChg>
      <pc:sldChg chg="del">
        <pc:chgData name="Zack Lewis Isriel" userId="0f02f941-67d0-4d77-ba3c-28c0159a2e01" providerId="ADAL" clId="{233DF46C-3D86-48A4-A7F7-A5458DB4F388}" dt="2023-01-25T20:23:14.947" v="315" actId="47"/>
        <pc:sldMkLst>
          <pc:docMk/>
          <pc:sldMk cId="3335913537" sldId="349"/>
        </pc:sldMkLst>
      </pc:sldChg>
      <pc:sldChg chg="del">
        <pc:chgData name="Zack Lewis Isriel" userId="0f02f941-67d0-4d77-ba3c-28c0159a2e01" providerId="ADAL" clId="{233DF46C-3D86-48A4-A7F7-A5458DB4F388}" dt="2023-01-25T20:23:14.947" v="315" actId="47"/>
        <pc:sldMkLst>
          <pc:docMk/>
          <pc:sldMk cId="69325541" sldId="350"/>
        </pc:sldMkLst>
      </pc:sldChg>
      <pc:sldChg chg="del">
        <pc:chgData name="Zack Lewis Isriel" userId="0f02f941-67d0-4d77-ba3c-28c0159a2e01" providerId="ADAL" clId="{233DF46C-3D86-48A4-A7F7-A5458DB4F388}" dt="2023-01-25T20:23:14.947" v="315" actId="47"/>
        <pc:sldMkLst>
          <pc:docMk/>
          <pc:sldMk cId="1824849299" sldId="351"/>
        </pc:sldMkLst>
      </pc:sldChg>
      <pc:sldChg chg="del">
        <pc:chgData name="Zack Lewis Isriel" userId="0f02f941-67d0-4d77-ba3c-28c0159a2e01" providerId="ADAL" clId="{233DF46C-3D86-48A4-A7F7-A5458DB4F388}" dt="2023-01-25T20:16:38.504" v="8" actId="47"/>
        <pc:sldMkLst>
          <pc:docMk/>
          <pc:sldMk cId="3238281499" sldId="356"/>
        </pc:sldMkLst>
      </pc:sldChg>
      <pc:sldChg chg="delSp modSp del mod">
        <pc:chgData name="Zack Lewis Isriel" userId="0f02f941-67d0-4d77-ba3c-28c0159a2e01" providerId="ADAL" clId="{233DF46C-3D86-48A4-A7F7-A5458DB4F388}" dt="2023-01-25T20:39:21.965" v="398" actId="47"/>
        <pc:sldMkLst>
          <pc:docMk/>
          <pc:sldMk cId="1797517593" sldId="359"/>
        </pc:sldMkLst>
        <pc:picChg chg="mod">
          <ac:chgData name="Zack Lewis Isriel" userId="0f02f941-67d0-4d77-ba3c-28c0159a2e01" providerId="ADAL" clId="{233DF46C-3D86-48A4-A7F7-A5458DB4F388}" dt="2023-01-25T20:28:17.266" v="362" actId="2085"/>
          <ac:picMkLst>
            <pc:docMk/>
            <pc:sldMk cId="1797517593" sldId="359"/>
            <ac:picMk id="6" creationId="{A5C01FF3-9F0D-B273-37EC-C0D9D8C8BAA2}"/>
          </ac:picMkLst>
        </pc:picChg>
        <pc:picChg chg="mod">
          <ac:chgData name="Zack Lewis Isriel" userId="0f02f941-67d0-4d77-ba3c-28c0159a2e01" providerId="ADAL" clId="{233DF46C-3D86-48A4-A7F7-A5458DB4F388}" dt="2023-01-25T20:39:00.047" v="393" actId="14826"/>
          <ac:picMkLst>
            <pc:docMk/>
            <pc:sldMk cId="1797517593" sldId="359"/>
            <ac:picMk id="8" creationId="{5B82A552-94B0-A991-60F5-8ACF5F1E15E5}"/>
          </ac:picMkLst>
        </pc:picChg>
        <pc:picChg chg="del">
          <ac:chgData name="Zack Lewis Isriel" userId="0f02f941-67d0-4d77-ba3c-28c0159a2e01" providerId="ADAL" clId="{233DF46C-3D86-48A4-A7F7-A5458DB4F388}" dt="2023-01-25T20:27:46.549" v="355" actId="478"/>
          <ac:picMkLst>
            <pc:docMk/>
            <pc:sldMk cId="1797517593" sldId="359"/>
            <ac:picMk id="1026" creationId="{321E669B-5D78-F76C-F253-8ADA612C48EB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2:03:43.104" v="3026" actId="20577"/>
        <pc:sldMkLst>
          <pc:docMk/>
          <pc:sldMk cId="1807229454" sldId="361"/>
        </pc:sldMkLst>
        <pc:spChg chg="mod">
          <ac:chgData name="Zack Lewis Isriel" userId="0f02f941-67d0-4d77-ba3c-28c0159a2e01" providerId="ADAL" clId="{233DF46C-3D86-48A4-A7F7-A5458DB4F388}" dt="2023-01-25T22:03:43.104" v="3026" actId="20577"/>
          <ac:spMkLst>
            <pc:docMk/>
            <pc:sldMk cId="1807229454" sldId="361"/>
            <ac:spMk id="4" creationId="{51F75CB8-9EE7-DD15-CFBF-76799C2B9F79}"/>
          </ac:spMkLst>
        </pc:spChg>
        <pc:grpChg chg="del">
          <ac:chgData name="Zack Lewis Isriel" userId="0f02f941-67d0-4d77-ba3c-28c0159a2e01" providerId="ADAL" clId="{233DF46C-3D86-48A4-A7F7-A5458DB4F388}" dt="2023-01-25T20:50:35.112" v="548" actId="478"/>
          <ac:grpSpMkLst>
            <pc:docMk/>
            <pc:sldMk cId="1807229454" sldId="361"/>
            <ac:grpSpMk id="7" creationId="{CDE3DE35-FE93-F35C-0BCE-BFF24EEAB3AC}"/>
          </ac:grpSpMkLst>
        </pc:grpChg>
        <pc:grpChg chg="add del mod">
          <ac:chgData name="Zack Lewis Isriel" userId="0f02f941-67d0-4d77-ba3c-28c0159a2e01" providerId="ADAL" clId="{233DF46C-3D86-48A4-A7F7-A5458DB4F388}" dt="2023-01-25T20:50:32.763" v="547"/>
          <ac:grpSpMkLst>
            <pc:docMk/>
            <pc:sldMk cId="1807229454" sldId="361"/>
            <ac:grpSpMk id="10" creationId="{CAA9BFD1-CE4D-C70A-1AF7-5CB932CDA2AB}"/>
          </ac:grpSpMkLst>
        </pc:grpChg>
        <pc:grpChg chg="add mod">
          <ac:chgData name="Zack Lewis Isriel" userId="0f02f941-67d0-4d77-ba3c-28c0159a2e01" providerId="ADAL" clId="{233DF46C-3D86-48A4-A7F7-A5458DB4F388}" dt="2023-01-25T20:50:35.421" v="549"/>
          <ac:grpSpMkLst>
            <pc:docMk/>
            <pc:sldMk cId="1807229454" sldId="361"/>
            <ac:grpSpMk id="13" creationId="{7DC0DB8B-E78D-72F3-AF88-D397DFF37440}"/>
          </ac:grpSpMkLst>
        </pc:grpChg>
        <pc:picChg chg="del mod">
          <ac:chgData name="Zack Lewis Isriel" userId="0f02f941-67d0-4d77-ba3c-28c0159a2e01" providerId="ADAL" clId="{233DF46C-3D86-48A4-A7F7-A5458DB4F388}" dt="2023-01-25T20:43:31.118" v="447" actId="478"/>
          <ac:picMkLst>
            <pc:docMk/>
            <pc:sldMk cId="1807229454" sldId="361"/>
            <ac:picMk id="3" creationId="{A8A34ACA-1D60-43FA-100E-11B9C2725E6F}"/>
          </ac:picMkLst>
        </pc:picChg>
        <pc:picChg chg="add mod">
          <ac:chgData name="Zack Lewis Isriel" userId="0f02f941-67d0-4d77-ba3c-28c0159a2e01" providerId="ADAL" clId="{233DF46C-3D86-48A4-A7F7-A5458DB4F388}" dt="2023-01-25T20:43:31.918" v="448"/>
          <ac:picMkLst>
            <pc:docMk/>
            <pc:sldMk cId="1807229454" sldId="361"/>
            <ac:picMk id="6" creationId="{628351C1-D355-909D-D38F-ECF58E83DB3A}"/>
          </ac:picMkLst>
        </pc:picChg>
        <pc:picChg chg="mod">
          <ac:chgData name="Zack Lewis Isriel" userId="0f02f941-67d0-4d77-ba3c-28c0159a2e01" providerId="ADAL" clId="{233DF46C-3D86-48A4-A7F7-A5458DB4F388}" dt="2023-01-25T20:50:31.435" v="546"/>
          <ac:picMkLst>
            <pc:docMk/>
            <pc:sldMk cId="1807229454" sldId="361"/>
            <ac:picMk id="11" creationId="{CABEF9A6-006B-203A-678D-EA73FC0B9914}"/>
          </ac:picMkLst>
        </pc:picChg>
        <pc:picChg chg="mod">
          <ac:chgData name="Zack Lewis Isriel" userId="0f02f941-67d0-4d77-ba3c-28c0159a2e01" providerId="ADAL" clId="{233DF46C-3D86-48A4-A7F7-A5458DB4F388}" dt="2023-01-25T20:50:31.435" v="546"/>
          <ac:picMkLst>
            <pc:docMk/>
            <pc:sldMk cId="1807229454" sldId="361"/>
            <ac:picMk id="12" creationId="{D604628A-5ADE-5E56-A6DC-8642C6AA4975}"/>
          </ac:picMkLst>
        </pc:picChg>
        <pc:picChg chg="mod">
          <ac:chgData name="Zack Lewis Isriel" userId="0f02f941-67d0-4d77-ba3c-28c0159a2e01" providerId="ADAL" clId="{233DF46C-3D86-48A4-A7F7-A5458DB4F388}" dt="2023-01-25T20:50:35.421" v="549"/>
          <ac:picMkLst>
            <pc:docMk/>
            <pc:sldMk cId="1807229454" sldId="361"/>
            <ac:picMk id="14" creationId="{CE8AEDD3-C2E8-C8D9-8755-0D905E0120ED}"/>
          </ac:picMkLst>
        </pc:picChg>
        <pc:picChg chg="mod">
          <ac:chgData name="Zack Lewis Isriel" userId="0f02f941-67d0-4d77-ba3c-28c0159a2e01" providerId="ADAL" clId="{233DF46C-3D86-48A4-A7F7-A5458DB4F388}" dt="2023-01-25T20:50:35.421" v="549"/>
          <ac:picMkLst>
            <pc:docMk/>
            <pc:sldMk cId="1807229454" sldId="361"/>
            <ac:picMk id="15" creationId="{5148BE7B-6986-B8DC-CAA7-E4B4D20BB51C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1:00:25.702" v="772" actId="1076"/>
        <pc:sldMkLst>
          <pc:docMk/>
          <pc:sldMk cId="3137924376" sldId="362"/>
        </pc:sldMkLst>
        <pc:grpChg chg="add mod">
          <ac:chgData name="Zack Lewis Isriel" userId="0f02f941-67d0-4d77-ba3c-28c0159a2e01" providerId="ADAL" clId="{233DF46C-3D86-48A4-A7F7-A5458DB4F388}" dt="2023-01-25T20:48:51.773" v="518"/>
          <ac:grpSpMkLst>
            <pc:docMk/>
            <pc:sldMk cId="3137924376" sldId="362"/>
            <ac:grpSpMk id="10" creationId="{39BA68E3-9259-DC3B-CA85-0423C96C52A3}"/>
          </ac:grpSpMkLst>
        </pc:grpChg>
        <pc:picChg chg="del">
          <ac:chgData name="Zack Lewis Isriel" userId="0f02f941-67d0-4d77-ba3c-28c0159a2e01" providerId="ADAL" clId="{233DF46C-3D86-48A4-A7F7-A5458DB4F388}" dt="2023-01-25T21:00:23.729" v="771" actId="478"/>
          <ac:picMkLst>
            <pc:docMk/>
            <pc:sldMk cId="3137924376" sldId="362"/>
            <ac:picMk id="6" creationId="{56C2EE9B-B76B-9F75-06E5-44317B47C90C}"/>
          </ac:picMkLst>
        </pc:picChg>
        <pc:picChg chg="del mod">
          <ac:chgData name="Zack Lewis Isriel" userId="0f02f941-67d0-4d77-ba3c-28c0159a2e01" providerId="ADAL" clId="{233DF46C-3D86-48A4-A7F7-A5458DB4F388}" dt="2023-01-25T20:48:50.996" v="517" actId="478"/>
          <ac:picMkLst>
            <pc:docMk/>
            <pc:sldMk cId="3137924376" sldId="362"/>
            <ac:picMk id="8" creationId="{5B82A552-94B0-A991-60F5-8ACF5F1E15E5}"/>
          </ac:picMkLst>
        </pc:picChg>
        <pc:picChg chg="mod">
          <ac:chgData name="Zack Lewis Isriel" userId="0f02f941-67d0-4d77-ba3c-28c0159a2e01" providerId="ADAL" clId="{233DF46C-3D86-48A4-A7F7-A5458DB4F388}" dt="2023-01-25T21:00:25.702" v="772" actId="1076"/>
          <ac:picMkLst>
            <pc:docMk/>
            <pc:sldMk cId="3137924376" sldId="362"/>
            <ac:picMk id="9" creationId="{7337D77A-BB6F-738D-412D-FBCD4144A347}"/>
          </ac:picMkLst>
        </pc:picChg>
        <pc:picChg chg="mod">
          <ac:chgData name="Zack Lewis Isriel" userId="0f02f941-67d0-4d77-ba3c-28c0159a2e01" providerId="ADAL" clId="{233DF46C-3D86-48A4-A7F7-A5458DB4F388}" dt="2023-01-25T20:48:51.773" v="518"/>
          <ac:picMkLst>
            <pc:docMk/>
            <pc:sldMk cId="3137924376" sldId="362"/>
            <ac:picMk id="11" creationId="{D0A32303-0A27-ADED-FE0E-2016B3899D44}"/>
          </ac:picMkLst>
        </pc:picChg>
        <pc:picChg chg="mod">
          <ac:chgData name="Zack Lewis Isriel" userId="0f02f941-67d0-4d77-ba3c-28c0159a2e01" providerId="ADAL" clId="{233DF46C-3D86-48A4-A7F7-A5458DB4F388}" dt="2023-01-25T20:48:51.773" v="518"/>
          <ac:picMkLst>
            <pc:docMk/>
            <pc:sldMk cId="3137924376" sldId="362"/>
            <ac:picMk id="12" creationId="{C86782E8-2685-FF02-4760-6164D59E8343}"/>
          </ac:picMkLst>
        </pc:picChg>
      </pc:sldChg>
      <pc:sldChg chg="delSp modSp del mod ord">
        <pc:chgData name="Zack Lewis Isriel" userId="0f02f941-67d0-4d77-ba3c-28c0159a2e01" providerId="ADAL" clId="{233DF46C-3D86-48A4-A7F7-A5458DB4F388}" dt="2023-01-25T20:22:28.393" v="313" actId="47"/>
        <pc:sldMkLst>
          <pc:docMk/>
          <pc:sldMk cId="3883582107" sldId="364"/>
        </pc:sldMkLst>
        <pc:picChg chg="del mod">
          <ac:chgData name="Zack Lewis Isriel" userId="0f02f941-67d0-4d77-ba3c-28c0159a2e01" providerId="ADAL" clId="{233DF46C-3D86-48A4-A7F7-A5458DB4F388}" dt="2023-01-25T20:22:13.099" v="292" actId="478"/>
          <ac:picMkLst>
            <pc:docMk/>
            <pc:sldMk cId="3883582107" sldId="364"/>
            <ac:picMk id="4" creationId="{CB8D0F96-0C3E-E5D6-F1B7-2788AEA7AD21}"/>
          </ac:picMkLst>
        </pc:picChg>
      </pc:sldChg>
      <pc:sldChg chg="del">
        <pc:chgData name="Zack Lewis Isriel" userId="0f02f941-67d0-4d77-ba3c-28c0159a2e01" providerId="ADAL" clId="{233DF46C-3D86-48A4-A7F7-A5458DB4F388}" dt="2023-01-25T20:22:55.691" v="314" actId="47"/>
        <pc:sldMkLst>
          <pc:docMk/>
          <pc:sldMk cId="4082043276" sldId="365"/>
        </pc:sldMkLst>
      </pc:sldChg>
      <pc:sldChg chg="del ord">
        <pc:chgData name="Zack Lewis Isriel" userId="0f02f941-67d0-4d77-ba3c-28c0159a2e01" providerId="ADAL" clId="{233DF46C-3D86-48A4-A7F7-A5458DB4F388}" dt="2023-01-25T20:25:01.167" v="317" actId="47"/>
        <pc:sldMkLst>
          <pc:docMk/>
          <pc:sldMk cId="4207206708" sldId="388"/>
        </pc:sldMkLst>
      </pc:sldChg>
      <pc:sldChg chg="addSp delSp modSp mod ord">
        <pc:chgData name="Zack Lewis Isriel" userId="0f02f941-67d0-4d77-ba3c-28c0159a2e01" providerId="ADAL" clId="{233DF46C-3D86-48A4-A7F7-A5458DB4F388}" dt="2023-01-25T20:52:09.783" v="569" actId="20577"/>
        <pc:sldMkLst>
          <pc:docMk/>
          <pc:sldMk cId="4152425271" sldId="394"/>
        </pc:sldMkLst>
        <pc:spChg chg="mod">
          <ac:chgData name="Zack Lewis Isriel" userId="0f02f941-67d0-4d77-ba3c-28c0159a2e01" providerId="ADAL" clId="{233DF46C-3D86-48A4-A7F7-A5458DB4F388}" dt="2023-01-25T20:52:09.783" v="569" actId="20577"/>
          <ac:spMkLst>
            <pc:docMk/>
            <pc:sldMk cId="4152425271" sldId="394"/>
            <ac:spMk id="4" creationId="{51F75CB8-9EE7-DD15-CFBF-76799C2B9F79}"/>
          </ac:spMkLst>
        </pc:spChg>
        <pc:grpChg chg="add mod">
          <ac:chgData name="Zack Lewis Isriel" userId="0f02f941-67d0-4d77-ba3c-28c0159a2e01" providerId="ADAL" clId="{233DF46C-3D86-48A4-A7F7-A5458DB4F388}" dt="2023-01-25T20:50:22.638" v="545"/>
          <ac:grpSpMkLst>
            <pc:docMk/>
            <pc:sldMk cId="4152425271" sldId="394"/>
            <ac:grpSpMk id="8" creationId="{4A170E5F-5697-3EDE-413A-B938FAEE77F8}"/>
          </ac:grpSpMkLst>
        </pc:grpChg>
        <pc:picChg chg="del mod">
          <ac:chgData name="Zack Lewis Isriel" userId="0f02f941-67d0-4d77-ba3c-28c0159a2e01" providerId="ADAL" clId="{233DF46C-3D86-48A4-A7F7-A5458DB4F388}" dt="2023-01-25T20:43:26.782" v="446" actId="478"/>
          <ac:picMkLst>
            <pc:docMk/>
            <pc:sldMk cId="4152425271" sldId="394"/>
            <ac:picMk id="3" creationId="{79162577-1A60-0070-6EBD-BF667F26CED3}"/>
          </ac:picMkLst>
        </pc:picChg>
        <pc:picChg chg="add del mod">
          <ac:chgData name="Zack Lewis Isriel" userId="0f02f941-67d0-4d77-ba3c-28c0159a2e01" providerId="ADAL" clId="{233DF46C-3D86-48A4-A7F7-A5458DB4F388}" dt="2023-01-25T20:43:07.859" v="442" actId="478"/>
          <ac:picMkLst>
            <pc:docMk/>
            <pc:sldMk cId="4152425271" sldId="394"/>
            <ac:picMk id="6" creationId="{91A46F14-6556-F35A-A67F-E7210BA4AE75}"/>
          </ac:picMkLst>
        </pc:picChg>
        <pc:picChg chg="add del mod">
          <ac:chgData name="Zack Lewis Isriel" userId="0f02f941-67d0-4d77-ba3c-28c0159a2e01" providerId="ADAL" clId="{233DF46C-3D86-48A4-A7F7-A5458DB4F388}" dt="2023-01-25T20:50:22.447" v="544" actId="478"/>
          <ac:picMkLst>
            <pc:docMk/>
            <pc:sldMk cId="4152425271" sldId="394"/>
            <ac:picMk id="7" creationId="{16180F80-A077-8C3B-6A33-0D967BE1B9EF}"/>
          </ac:picMkLst>
        </pc:picChg>
        <pc:picChg chg="mod">
          <ac:chgData name="Zack Lewis Isriel" userId="0f02f941-67d0-4d77-ba3c-28c0159a2e01" providerId="ADAL" clId="{233DF46C-3D86-48A4-A7F7-A5458DB4F388}" dt="2023-01-25T20:50:22.638" v="545"/>
          <ac:picMkLst>
            <pc:docMk/>
            <pc:sldMk cId="4152425271" sldId="394"/>
            <ac:picMk id="9" creationId="{3A658F83-3FBF-13D3-3418-FEC30331F998}"/>
          </ac:picMkLst>
        </pc:picChg>
        <pc:picChg chg="mod">
          <ac:chgData name="Zack Lewis Isriel" userId="0f02f941-67d0-4d77-ba3c-28c0159a2e01" providerId="ADAL" clId="{233DF46C-3D86-48A4-A7F7-A5458DB4F388}" dt="2023-01-25T20:50:22.638" v="545"/>
          <ac:picMkLst>
            <pc:docMk/>
            <pc:sldMk cId="4152425271" sldId="394"/>
            <ac:picMk id="10" creationId="{EB69E093-DE22-C97D-0407-8449F0791331}"/>
          </ac:picMkLst>
        </pc:picChg>
        <pc:cxnChg chg="del mod">
          <ac:chgData name="Zack Lewis Isriel" userId="0f02f941-67d0-4d77-ba3c-28c0159a2e01" providerId="ADAL" clId="{233DF46C-3D86-48A4-A7F7-A5458DB4F388}" dt="2023-01-25T20:51:19.586" v="558" actId="478"/>
          <ac:cxnSpMkLst>
            <pc:docMk/>
            <pc:sldMk cId="4152425271" sldId="394"/>
            <ac:cxnSpMk id="5" creationId="{31498C7D-16DD-DB7F-4AD9-71DFD8A5FD09}"/>
          </ac:cxnSpMkLst>
        </pc:cxnChg>
        <pc:cxnChg chg="add mod">
          <ac:chgData name="Zack Lewis Isriel" userId="0f02f941-67d0-4d77-ba3c-28c0159a2e01" providerId="ADAL" clId="{233DF46C-3D86-48A4-A7F7-A5458DB4F388}" dt="2023-01-25T20:51:20.417" v="559"/>
          <ac:cxnSpMkLst>
            <pc:docMk/>
            <pc:sldMk cId="4152425271" sldId="394"/>
            <ac:cxnSpMk id="11" creationId="{55E8A082-69EA-6812-B16F-C3B164FE84E2}"/>
          </ac:cxnSpMkLst>
        </pc:cxnChg>
      </pc:sldChg>
      <pc:sldChg chg="addSp delSp modSp mod">
        <pc:chgData name="Zack Lewis Isriel" userId="0f02f941-67d0-4d77-ba3c-28c0159a2e01" providerId="ADAL" clId="{233DF46C-3D86-48A4-A7F7-A5458DB4F388}" dt="2023-01-25T20:49:16.275" v="531"/>
        <pc:sldMkLst>
          <pc:docMk/>
          <pc:sldMk cId="1263481632" sldId="395"/>
        </pc:sldMkLst>
        <pc:spChg chg="mod">
          <ac:chgData name="Zack Lewis Isriel" userId="0f02f941-67d0-4d77-ba3c-28c0159a2e01" providerId="ADAL" clId="{233DF46C-3D86-48A4-A7F7-A5458DB4F388}" dt="2023-01-25T20:20:39.530" v="251" actId="20577"/>
          <ac:spMkLst>
            <pc:docMk/>
            <pc:sldMk cId="1263481632" sldId="395"/>
            <ac:spMk id="20" creationId="{C78D14A9-9FE1-144B-E833-CA6033B8FDF9}"/>
          </ac:spMkLst>
        </pc:spChg>
        <pc:spChg chg="mod">
          <ac:chgData name="Zack Lewis Isriel" userId="0f02f941-67d0-4d77-ba3c-28c0159a2e01" providerId="ADAL" clId="{233DF46C-3D86-48A4-A7F7-A5458DB4F388}" dt="2023-01-25T20:20:33.977" v="249" actId="20577"/>
          <ac:spMkLst>
            <pc:docMk/>
            <pc:sldMk cId="1263481632" sldId="395"/>
            <ac:spMk id="21" creationId="{AC3B6B0C-9AA8-5384-D72B-F33A4ADD27E4}"/>
          </ac:spMkLst>
        </pc:spChg>
        <pc:grpChg chg="add mod">
          <ac:chgData name="Zack Lewis Isriel" userId="0f02f941-67d0-4d77-ba3c-28c0159a2e01" providerId="ADAL" clId="{233DF46C-3D86-48A4-A7F7-A5458DB4F388}" dt="2023-01-25T20:49:16.275" v="531"/>
          <ac:grpSpMkLst>
            <pc:docMk/>
            <pc:sldMk cId="1263481632" sldId="395"/>
            <ac:grpSpMk id="12" creationId="{9E1529A5-1876-7883-811B-E3DE3145B063}"/>
          </ac:grpSpMkLst>
        </pc:grpChg>
        <pc:picChg chg="del mod">
          <ac:chgData name="Zack Lewis Isriel" userId="0f02f941-67d0-4d77-ba3c-28c0159a2e01" providerId="ADAL" clId="{233DF46C-3D86-48A4-A7F7-A5458DB4F388}" dt="2023-01-25T20:49:15.532" v="530" actId="478"/>
          <ac:picMkLst>
            <pc:docMk/>
            <pc:sldMk cId="1263481632" sldId="395"/>
            <ac:picMk id="9" creationId="{E037C212-5A53-A53F-4E35-DB215FCE9999}"/>
          </ac:picMkLst>
        </pc:picChg>
        <pc:picChg chg="mod">
          <ac:chgData name="Zack Lewis Isriel" userId="0f02f941-67d0-4d77-ba3c-28c0159a2e01" providerId="ADAL" clId="{233DF46C-3D86-48A4-A7F7-A5458DB4F388}" dt="2023-01-25T20:49:16.275" v="531"/>
          <ac:picMkLst>
            <pc:docMk/>
            <pc:sldMk cId="1263481632" sldId="395"/>
            <ac:picMk id="13" creationId="{B2FDEE1D-C0E9-5ACB-47AB-E03B05C93CF9}"/>
          </ac:picMkLst>
        </pc:picChg>
        <pc:picChg chg="mod">
          <ac:chgData name="Zack Lewis Isriel" userId="0f02f941-67d0-4d77-ba3c-28c0159a2e01" providerId="ADAL" clId="{233DF46C-3D86-48A4-A7F7-A5458DB4F388}" dt="2023-01-25T20:49:16.275" v="531"/>
          <ac:picMkLst>
            <pc:docMk/>
            <pc:sldMk cId="1263481632" sldId="395"/>
            <ac:picMk id="14" creationId="{2408DEF9-9C0F-2A04-6C12-429F8DA2E0DE}"/>
          </ac:picMkLst>
        </pc:picChg>
      </pc:sldChg>
      <pc:sldChg chg="del">
        <pc:chgData name="Zack Lewis Isriel" userId="0f02f941-67d0-4d77-ba3c-28c0159a2e01" providerId="ADAL" clId="{233DF46C-3D86-48A4-A7F7-A5458DB4F388}" dt="2023-01-25T20:16:24.625" v="2" actId="47"/>
        <pc:sldMkLst>
          <pc:docMk/>
          <pc:sldMk cId="542544976" sldId="396"/>
        </pc:sldMkLst>
      </pc:sldChg>
      <pc:sldChg chg="addSp delSp modSp mod">
        <pc:chgData name="Zack Lewis Isriel" userId="0f02f941-67d0-4d77-ba3c-28c0159a2e01" providerId="ADAL" clId="{233DF46C-3D86-48A4-A7F7-A5458DB4F388}" dt="2023-01-25T20:50:40.039" v="551"/>
        <pc:sldMkLst>
          <pc:docMk/>
          <pc:sldMk cId="3113950536" sldId="397"/>
        </pc:sldMkLst>
        <pc:grpChg chg="add mod">
          <ac:chgData name="Zack Lewis Isriel" userId="0f02f941-67d0-4d77-ba3c-28c0159a2e01" providerId="ADAL" clId="{233DF46C-3D86-48A4-A7F7-A5458DB4F388}" dt="2023-01-25T20:50:40.039" v="551"/>
          <ac:grpSpMkLst>
            <pc:docMk/>
            <pc:sldMk cId="3113950536" sldId="397"/>
            <ac:grpSpMk id="7" creationId="{F589B512-AC51-1B76-2EBD-3E58E07E53A5}"/>
          </ac:grpSpMkLst>
        </pc:grpChg>
        <pc:picChg chg="mod">
          <ac:chgData name="Zack Lewis Isriel" userId="0f02f941-67d0-4d77-ba3c-28c0159a2e01" providerId="ADAL" clId="{233DF46C-3D86-48A4-A7F7-A5458DB4F388}" dt="2023-01-25T20:39:51.487" v="403" actId="14826"/>
          <ac:picMkLst>
            <pc:docMk/>
            <pc:sldMk cId="3113950536" sldId="397"/>
            <ac:picMk id="2" creationId="{6C88388E-55EB-0388-CD9A-2960B8DF6D55}"/>
          </ac:picMkLst>
        </pc:picChg>
        <pc:picChg chg="del mod">
          <ac:chgData name="Zack Lewis Isriel" userId="0f02f941-67d0-4d77-ba3c-28c0159a2e01" providerId="ADAL" clId="{233DF46C-3D86-48A4-A7F7-A5458DB4F388}" dt="2023-01-25T20:43:35.847" v="449" actId="478"/>
          <ac:picMkLst>
            <pc:docMk/>
            <pc:sldMk cId="3113950536" sldId="397"/>
            <ac:picMk id="3" creationId="{585C6603-66CF-8C32-CA06-48E7DCA73654}"/>
          </ac:picMkLst>
        </pc:picChg>
        <pc:picChg chg="add del mod">
          <ac:chgData name="Zack Lewis Isriel" userId="0f02f941-67d0-4d77-ba3c-28c0159a2e01" providerId="ADAL" clId="{233DF46C-3D86-48A4-A7F7-A5458DB4F388}" dt="2023-01-25T20:50:39.754" v="550" actId="478"/>
          <ac:picMkLst>
            <pc:docMk/>
            <pc:sldMk cId="3113950536" sldId="397"/>
            <ac:picMk id="6" creationId="{46DFDAF8-03D3-D293-A8DE-0D46044344C7}"/>
          </ac:picMkLst>
        </pc:picChg>
        <pc:picChg chg="mod">
          <ac:chgData name="Zack Lewis Isriel" userId="0f02f941-67d0-4d77-ba3c-28c0159a2e01" providerId="ADAL" clId="{233DF46C-3D86-48A4-A7F7-A5458DB4F388}" dt="2023-01-25T20:50:40.039" v="551"/>
          <ac:picMkLst>
            <pc:docMk/>
            <pc:sldMk cId="3113950536" sldId="397"/>
            <ac:picMk id="8" creationId="{F63FC509-EEF6-2EC7-BEB6-7033DB775069}"/>
          </ac:picMkLst>
        </pc:picChg>
        <pc:picChg chg="mod">
          <ac:chgData name="Zack Lewis Isriel" userId="0f02f941-67d0-4d77-ba3c-28c0159a2e01" providerId="ADAL" clId="{233DF46C-3D86-48A4-A7F7-A5458DB4F388}" dt="2023-01-25T20:50:40.039" v="551"/>
          <ac:picMkLst>
            <pc:docMk/>
            <pc:sldMk cId="3113950536" sldId="397"/>
            <ac:picMk id="9" creationId="{1C0936B3-1276-B15B-7F5F-1337CBA9A82E}"/>
          </ac:picMkLst>
        </pc:picChg>
        <pc:picChg chg="mod">
          <ac:chgData name="Zack Lewis Isriel" userId="0f02f941-67d0-4d77-ba3c-28c0159a2e01" providerId="ADAL" clId="{233DF46C-3D86-48A4-A7F7-A5458DB4F388}" dt="2023-01-25T20:39:58.942" v="404" actId="14826"/>
          <ac:picMkLst>
            <pc:docMk/>
            <pc:sldMk cId="3113950536" sldId="397"/>
            <ac:picMk id="16" creationId="{FBB24EBD-9F05-FD13-B596-B33A940A91A1}"/>
          </ac:picMkLst>
        </pc:picChg>
      </pc:sldChg>
      <pc:sldChg chg="addSp delSp modSp mod ord">
        <pc:chgData name="Zack Lewis Isriel" userId="0f02f941-67d0-4d77-ba3c-28c0159a2e01" providerId="ADAL" clId="{233DF46C-3D86-48A4-A7F7-A5458DB4F388}" dt="2023-01-25T21:59:18.114" v="2990" actId="20577"/>
        <pc:sldMkLst>
          <pc:docMk/>
          <pc:sldMk cId="4270903153" sldId="398"/>
        </pc:sldMkLst>
        <pc:spChg chg="mod">
          <ac:chgData name="Zack Lewis Isriel" userId="0f02f941-67d0-4d77-ba3c-28c0159a2e01" providerId="ADAL" clId="{233DF46C-3D86-48A4-A7F7-A5458DB4F388}" dt="2023-01-25T21:57:52.189" v="2904" actId="1037"/>
          <ac:spMkLst>
            <pc:docMk/>
            <pc:sldMk cId="4270903153" sldId="398"/>
            <ac:spMk id="6" creationId="{CA9924AA-779B-B6FD-E574-0DF151ACE2BE}"/>
          </ac:spMkLst>
        </pc:spChg>
        <pc:spChg chg="mod">
          <ac:chgData name="Zack Lewis Isriel" userId="0f02f941-67d0-4d77-ba3c-28c0159a2e01" providerId="ADAL" clId="{233DF46C-3D86-48A4-A7F7-A5458DB4F388}" dt="2023-01-25T21:59:18.114" v="2990" actId="20577"/>
          <ac:spMkLst>
            <pc:docMk/>
            <pc:sldMk cId="4270903153" sldId="398"/>
            <ac:spMk id="22" creationId="{BB6E23BC-3D7B-BF82-9F03-1F3FBFA54A73}"/>
          </ac:spMkLst>
        </pc:spChg>
        <pc:grpChg chg="add mod">
          <ac:chgData name="Zack Lewis Isriel" userId="0f02f941-67d0-4d77-ba3c-28c0159a2e01" providerId="ADAL" clId="{233DF46C-3D86-48A4-A7F7-A5458DB4F388}" dt="2023-01-25T20:48:39.325" v="512"/>
          <ac:grpSpMkLst>
            <pc:docMk/>
            <pc:sldMk cId="4270903153" sldId="398"/>
            <ac:grpSpMk id="12" creationId="{A1111A2A-5237-ADE2-98B2-E1E633C78C1E}"/>
          </ac:grpSpMkLst>
        </pc:grpChg>
        <pc:picChg chg="del">
          <ac:chgData name="Zack Lewis Isriel" userId="0f02f941-67d0-4d77-ba3c-28c0159a2e01" providerId="ADAL" clId="{233DF46C-3D86-48A4-A7F7-A5458DB4F388}" dt="2023-01-25T20:36:49.660" v="386" actId="478"/>
          <ac:picMkLst>
            <pc:docMk/>
            <pc:sldMk cId="4270903153" sldId="398"/>
            <ac:picMk id="7" creationId="{E02A965D-66E4-68DE-FAD1-9843983C0EE7}"/>
          </ac:picMkLst>
        </pc:picChg>
        <pc:picChg chg="del mod">
          <ac:chgData name="Zack Lewis Isriel" userId="0f02f941-67d0-4d77-ba3c-28c0159a2e01" providerId="ADAL" clId="{233DF46C-3D86-48A4-A7F7-A5458DB4F388}" dt="2023-01-25T20:45:08.863" v="461" actId="478"/>
          <ac:picMkLst>
            <pc:docMk/>
            <pc:sldMk cId="4270903153" sldId="398"/>
            <ac:picMk id="8" creationId="{60227F2C-26C0-07BF-6BC3-46D910C5183A}"/>
          </ac:picMkLst>
        </pc:picChg>
        <pc:picChg chg="add del mod">
          <ac:chgData name="Zack Lewis Isriel" userId="0f02f941-67d0-4d77-ba3c-28c0159a2e01" providerId="ADAL" clId="{233DF46C-3D86-48A4-A7F7-A5458DB4F388}" dt="2023-01-25T20:48:37.622" v="510" actId="478"/>
          <ac:picMkLst>
            <pc:docMk/>
            <pc:sldMk cId="4270903153" sldId="398"/>
            <ac:picMk id="9" creationId="{1A9A6D32-E8B1-59FB-A7BF-F6DDDDC84F4E}"/>
          </ac:picMkLst>
        </pc:picChg>
        <pc:picChg chg="add del mod">
          <ac:chgData name="Zack Lewis Isriel" userId="0f02f941-67d0-4d77-ba3c-28c0159a2e01" providerId="ADAL" clId="{233DF46C-3D86-48A4-A7F7-A5458DB4F388}" dt="2023-01-25T20:48:38.344" v="511" actId="478"/>
          <ac:picMkLst>
            <pc:docMk/>
            <pc:sldMk cId="4270903153" sldId="398"/>
            <ac:picMk id="10" creationId="{31F59DF7-9260-4684-7125-D97D41FCF2F1}"/>
          </ac:picMkLst>
        </pc:picChg>
        <pc:picChg chg="mod">
          <ac:chgData name="Zack Lewis Isriel" userId="0f02f941-67d0-4d77-ba3c-28c0159a2e01" providerId="ADAL" clId="{233DF46C-3D86-48A4-A7F7-A5458DB4F388}" dt="2023-01-25T21:53:20.328" v="2333" actId="1076"/>
          <ac:picMkLst>
            <pc:docMk/>
            <pc:sldMk cId="4270903153" sldId="398"/>
            <ac:picMk id="11" creationId="{2C3E7BB9-A789-EA30-4278-C9DAB287FEEB}"/>
          </ac:picMkLst>
        </pc:picChg>
        <pc:picChg chg="mod">
          <ac:chgData name="Zack Lewis Isriel" userId="0f02f941-67d0-4d77-ba3c-28c0159a2e01" providerId="ADAL" clId="{233DF46C-3D86-48A4-A7F7-A5458DB4F388}" dt="2023-01-25T20:48:39.325" v="512"/>
          <ac:picMkLst>
            <pc:docMk/>
            <pc:sldMk cId="4270903153" sldId="398"/>
            <ac:picMk id="13" creationId="{1EC8BCC8-9BBF-1029-4DE4-BAE0B934BBE4}"/>
          </ac:picMkLst>
        </pc:picChg>
        <pc:picChg chg="mod">
          <ac:chgData name="Zack Lewis Isriel" userId="0f02f941-67d0-4d77-ba3c-28c0159a2e01" providerId="ADAL" clId="{233DF46C-3D86-48A4-A7F7-A5458DB4F388}" dt="2023-01-25T20:48:39.325" v="512"/>
          <ac:picMkLst>
            <pc:docMk/>
            <pc:sldMk cId="4270903153" sldId="398"/>
            <ac:picMk id="14" creationId="{2F050426-F2E9-85D4-0D86-A16A39977215}"/>
          </ac:picMkLst>
        </pc:picChg>
      </pc:sldChg>
      <pc:sldChg chg="del">
        <pc:chgData name="Zack Lewis Isriel" userId="0f02f941-67d0-4d77-ba3c-28c0159a2e01" providerId="ADAL" clId="{233DF46C-3D86-48A4-A7F7-A5458DB4F388}" dt="2023-01-25T20:16:34.466" v="5" actId="47"/>
        <pc:sldMkLst>
          <pc:docMk/>
          <pc:sldMk cId="2323764966" sldId="399"/>
        </pc:sldMkLst>
      </pc:sldChg>
      <pc:sldChg chg="addSp delSp modSp mod delAnim modAnim">
        <pc:chgData name="Zack Lewis Isriel" userId="0f02f941-67d0-4d77-ba3c-28c0159a2e01" providerId="ADAL" clId="{233DF46C-3D86-48A4-A7F7-A5458DB4F388}" dt="2023-01-25T22:06:31.133" v="3027"/>
        <pc:sldMkLst>
          <pc:docMk/>
          <pc:sldMk cId="4277115670" sldId="400"/>
        </pc:sldMkLst>
        <pc:spChg chg="del">
          <ac:chgData name="Zack Lewis Isriel" userId="0f02f941-67d0-4d77-ba3c-28c0159a2e01" providerId="ADAL" clId="{233DF46C-3D86-48A4-A7F7-A5458DB4F388}" dt="2023-01-25T20:26:40.114" v="342" actId="478"/>
          <ac:spMkLst>
            <pc:docMk/>
            <pc:sldMk cId="4277115670" sldId="400"/>
            <ac:spMk id="12" creationId="{1FB37E0E-668A-E388-1149-D1AE6F2CD06A}"/>
          </ac:spMkLst>
        </pc:spChg>
        <pc:spChg chg="add mod">
          <ac:chgData name="Zack Lewis Isriel" userId="0f02f941-67d0-4d77-ba3c-28c0159a2e01" providerId="ADAL" clId="{233DF46C-3D86-48A4-A7F7-A5458DB4F388}" dt="2023-01-25T21:32:00.062" v="1845"/>
          <ac:spMkLst>
            <pc:docMk/>
            <pc:sldMk cId="4277115670" sldId="400"/>
            <ac:spMk id="15" creationId="{0BA60183-8A10-D5E9-BC58-B700E273E7A0}"/>
          </ac:spMkLst>
        </pc:spChg>
        <pc:grpChg chg="add mod">
          <ac:chgData name="Zack Lewis Isriel" userId="0f02f941-67d0-4d77-ba3c-28c0159a2e01" providerId="ADAL" clId="{233DF46C-3D86-48A4-A7F7-A5458DB4F388}" dt="2023-01-25T20:48:55.281" v="520"/>
          <ac:grpSpMkLst>
            <pc:docMk/>
            <pc:sldMk cId="4277115670" sldId="400"/>
            <ac:grpSpMk id="9" creationId="{F7740386-3547-5AC8-B1E2-99C66B5A1E61}"/>
          </ac:grpSpMkLst>
        </pc:grpChg>
        <pc:picChg chg="add mod">
          <ac:chgData name="Zack Lewis Isriel" userId="0f02f941-67d0-4d77-ba3c-28c0159a2e01" providerId="ADAL" clId="{233DF46C-3D86-48A4-A7F7-A5458DB4F388}" dt="2023-01-25T20:29:59.185" v="370" actId="1076"/>
          <ac:picMkLst>
            <pc:docMk/>
            <pc:sldMk cId="4277115670" sldId="400"/>
            <ac:picMk id="4" creationId="{2270E814-2FF8-2637-FE4E-DD50C7A57BC6}"/>
          </ac:picMkLst>
        </pc:picChg>
        <pc:picChg chg="add mod">
          <ac:chgData name="Zack Lewis Isriel" userId="0f02f941-67d0-4d77-ba3c-28c0159a2e01" providerId="ADAL" clId="{233DF46C-3D86-48A4-A7F7-A5458DB4F388}" dt="2023-01-25T20:29:26.738" v="367" actId="14100"/>
          <ac:picMkLst>
            <pc:docMk/>
            <pc:sldMk cId="4277115670" sldId="400"/>
            <ac:picMk id="6" creationId="{3B8D66BF-6A66-6700-EF54-63CB26F79863}"/>
          </ac:picMkLst>
        </pc:picChg>
        <pc:picChg chg="del mod">
          <ac:chgData name="Zack Lewis Isriel" userId="0f02f941-67d0-4d77-ba3c-28c0159a2e01" providerId="ADAL" clId="{233DF46C-3D86-48A4-A7F7-A5458DB4F388}" dt="2023-01-25T20:48:54.561" v="519" actId="478"/>
          <ac:picMkLst>
            <pc:docMk/>
            <pc:sldMk cId="4277115670" sldId="400"/>
            <ac:picMk id="8" creationId="{5B82A552-94B0-A991-60F5-8ACF5F1E15E5}"/>
          </ac:picMkLst>
        </pc:picChg>
        <pc:picChg chg="mod">
          <ac:chgData name="Zack Lewis Isriel" userId="0f02f941-67d0-4d77-ba3c-28c0159a2e01" providerId="ADAL" clId="{233DF46C-3D86-48A4-A7F7-A5458DB4F388}" dt="2023-01-25T21:18:06.222" v="1593" actId="1582"/>
          <ac:picMkLst>
            <pc:docMk/>
            <pc:sldMk cId="4277115670" sldId="400"/>
            <ac:picMk id="10" creationId="{10054E88-5113-6D06-DA63-86E25B2944E7}"/>
          </ac:picMkLst>
        </pc:picChg>
        <pc:picChg chg="del mod">
          <ac:chgData name="Zack Lewis Isriel" userId="0f02f941-67d0-4d77-ba3c-28c0159a2e01" providerId="ADAL" clId="{233DF46C-3D86-48A4-A7F7-A5458DB4F388}" dt="2023-01-25T20:26:35.307" v="341" actId="478"/>
          <ac:picMkLst>
            <pc:docMk/>
            <pc:sldMk cId="4277115670" sldId="400"/>
            <ac:picMk id="11" creationId="{46C02099-7497-7F69-5461-6547E6941F97}"/>
          </ac:picMkLst>
        </pc:picChg>
        <pc:picChg chg="mod">
          <ac:chgData name="Zack Lewis Isriel" userId="0f02f941-67d0-4d77-ba3c-28c0159a2e01" providerId="ADAL" clId="{233DF46C-3D86-48A4-A7F7-A5458DB4F388}" dt="2023-01-25T20:48:55.281" v="520"/>
          <ac:picMkLst>
            <pc:docMk/>
            <pc:sldMk cId="4277115670" sldId="400"/>
            <ac:picMk id="13" creationId="{5FB237A5-937D-6091-C8AE-B612B91F247F}"/>
          </ac:picMkLst>
        </pc:picChg>
        <pc:picChg chg="mod">
          <ac:chgData name="Zack Lewis Isriel" userId="0f02f941-67d0-4d77-ba3c-28c0159a2e01" providerId="ADAL" clId="{233DF46C-3D86-48A4-A7F7-A5458DB4F388}" dt="2023-01-25T20:48:55.281" v="520"/>
          <ac:picMkLst>
            <pc:docMk/>
            <pc:sldMk cId="4277115670" sldId="400"/>
            <ac:picMk id="14" creationId="{9ABB15A9-EBCA-EA3C-9079-E200B929C021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2:14:39.722" v="3132" actId="20577"/>
        <pc:sldMkLst>
          <pc:docMk/>
          <pc:sldMk cId="4043506130" sldId="402"/>
        </pc:sldMkLst>
        <pc:spChg chg="mod">
          <ac:chgData name="Zack Lewis Isriel" userId="0f02f941-67d0-4d77-ba3c-28c0159a2e01" providerId="ADAL" clId="{233DF46C-3D86-48A4-A7F7-A5458DB4F388}" dt="2023-01-25T21:01:30.544" v="861" actId="27636"/>
          <ac:spMkLst>
            <pc:docMk/>
            <pc:sldMk cId="4043506130" sldId="402"/>
            <ac:spMk id="2" creationId="{61E709B1-AAF6-936B-E585-A93F60958494}"/>
          </ac:spMkLst>
        </pc:spChg>
        <pc:spChg chg="mod">
          <ac:chgData name="Zack Lewis Isriel" userId="0f02f941-67d0-4d77-ba3c-28c0159a2e01" providerId="ADAL" clId="{233DF46C-3D86-48A4-A7F7-A5458DB4F388}" dt="2023-01-25T21:52:09.149" v="2295" actId="20577"/>
          <ac:spMkLst>
            <pc:docMk/>
            <pc:sldMk cId="4043506130" sldId="402"/>
            <ac:spMk id="7" creationId="{581ED75F-C4DD-D58B-572C-0E31F9D9B2F3}"/>
          </ac:spMkLst>
        </pc:spChg>
        <pc:spChg chg="mod">
          <ac:chgData name="Zack Lewis Isriel" userId="0f02f941-67d0-4d77-ba3c-28c0159a2e01" providerId="ADAL" clId="{233DF46C-3D86-48A4-A7F7-A5458DB4F388}" dt="2023-01-25T22:14:39.722" v="3132" actId="20577"/>
          <ac:spMkLst>
            <pc:docMk/>
            <pc:sldMk cId="4043506130" sldId="402"/>
            <ac:spMk id="44" creationId="{85B11679-DA74-4FF4-AD56-631D74624548}"/>
          </ac:spMkLst>
        </pc:spChg>
        <pc:grpChg chg="add mod">
          <ac:chgData name="Zack Lewis Isriel" userId="0f02f941-67d0-4d77-ba3c-28c0159a2e01" providerId="ADAL" clId="{233DF46C-3D86-48A4-A7F7-A5458DB4F388}" dt="2023-01-25T20:48:48.175" v="516"/>
          <ac:grpSpMkLst>
            <pc:docMk/>
            <pc:sldMk cId="4043506130" sldId="402"/>
            <ac:grpSpMk id="11" creationId="{FE8A142C-5540-4641-7640-40D7D683D84F}"/>
          </ac:grpSpMkLst>
        </pc:grpChg>
        <pc:picChg chg="del">
          <ac:chgData name="Zack Lewis Isriel" userId="0f02f941-67d0-4d77-ba3c-28c0159a2e01" providerId="ADAL" clId="{233DF46C-3D86-48A4-A7F7-A5458DB4F388}" dt="2023-01-25T20:45:00.978" v="457" actId="478"/>
          <ac:picMkLst>
            <pc:docMk/>
            <pc:sldMk cId="4043506130" sldId="402"/>
            <ac:picMk id="6" creationId="{36E0D980-2037-FD2D-C301-40361BDCABD2}"/>
          </ac:picMkLst>
        </pc:picChg>
        <pc:picChg chg="mod">
          <ac:chgData name="Zack Lewis Isriel" userId="0f02f941-67d0-4d77-ba3c-28c0159a2e01" providerId="ADAL" clId="{233DF46C-3D86-48A4-A7F7-A5458DB4F388}" dt="2023-01-25T22:14:21.604" v="3131" actId="1036"/>
          <ac:picMkLst>
            <pc:docMk/>
            <pc:sldMk cId="4043506130" sldId="402"/>
            <ac:picMk id="8" creationId="{01B68BF3-054A-6432-26A9-B02CD4BF95CF}"/>
          </ac:picMkLst>
        </pc:picChg>
        <pc:picChg chg="add del mod">
          <ac:chgData name="Zack Lewis Isriel" userId="0f02f941-67d0-4d77-ba3c-28c0159a2e01" providerId="ADAL" clId="{233DF46C-3D86-48A4-A7F7-A5458DB4F388}" dt="2023-01-25T20:48:47.406" v="515" actId="478"/>
          <ac:picMkLst>
            <pc:docMk/>
            <pc:sldMk cId="4043506130" sldId="402"/>
            <ac:picMk id="10" creationId="{BC80E5A8-2124-0D39-4A57-EC3DC9DD2DC2}"/>
          </ac:picMkLst>
        </pc:picChg>
        <pc:picChg chg="mod">
          <ac:chgData name="Zack Lewis Isriel" userId="0f02f941-67d0-4d77-ba3c-28c0159a2e01" providerId="ADAL" clId="{233DF46C-3D86-48A4-A7F7-A5458DB4F388}" dt="2023-01-25T20:48:48.175" v="516"/>
          <ac:picMkLst>
            <pc:docMk/>
            <pc:sldMk cId="4043506130" sldId="402"/>
            <ac:picMk id="12" creationId="{FE14F346-6E0B-A023-A71A-D7FE452CD71F}"/>
          </ac:picMkLst>
        </pc:picChg>
        <pc:picChg chg="mod">
          <ac:chgData name="Zack Lewis Isriel" userId="0f02f941-67d0-4d77-ba3c-28c0159a2e01" providerId="ADAL" clId="{233DF46C-3D86-48A4-A7F7-A5458DB4F388}" dt="2023-01-25T20:48:48.175" v="516"/>
          <ac:picMkLst>
            <pc:docMk/>
            <pc:sldMk cId="4043506130" sldId="402"/>
            <ac:picMk id="13" creationId="{C7C40D60-39CD-0C7C-AD25-BAEAE44A0C9A}"/>
          </ac:picMkLst>
        </pc:picChg>
        <pc:picChg chg="mod">
          <ac:chgData name="Zack Lewis Isriel" userId="0f02f941-67d0-4d77-ba3c-28c0159a2e01" providerId="ADAL" clId="{233DF46C-3D86-48A4-A7F7-A5458DB4F388}" dt="2023-01-25T21:52:20.976" v="2323" actId="1035"/>
          <ac:picMkLst>
            <pc:docMk/>
            <pc:sldMk cId="4043506130" sldId="402"/>
            <ac:picMk id="15" creationId="{619B4AFE-994E-9D34-4DAE-598A01AFBC97}"/>
          </ac:picMkLst>
        </pc:picChg>
        <pc:picChg chg="mod">
          <ac:chgData name="Zack Lewis Isriel" userId="0f02f941-67d0-4d77-ba3c-28c0159a2e01" providerId="ADAL" clId="{233DF46C-3D86-48A4-A7F7-A5458DB4F388}" dt="2023-01-25T22:13:29.532" v="3059" actId="1037"/>
          <ac:picMkLst>
            <pc:docMk/>
            <pc:sldMk cId="4043506130" sldId="402"/>
            <ac:picMk id="17" creationId="{4C839687-D4F6-9C62-B619-0DECA1DF4A3B}"/>
          </ac:picMkLst>
        </pc:picChg>
        <pc:picChg chg="add del mod">
          <ac:chgData name="Zack Lewis Isriel" userId="0f02f941-67d0-4d77-ba3c-28c0159a2e01" providerId="ADAL" clId="{233DF46C-3D86-48A4-A7F7-A5458DB4F388}" dt="2023-01-25T21:51:09.608" v="2186" actId="478"/>
          <ac:picMkLst>
            <pc:docMk/>
            <pc:sldMk cId="4043506130" sldId="402"/>
            <ac:picMk id="18" creationId="{4C2471A3-5DAA-6F39-D0D2-8DE32E36EAF1}"/>
          </ac:picMkLst>
        </pc:picChg>
        <pc:picChg chg="add del mod">
          <ac:chgData name="Zack Lewis Isriel" userId="0f02f941-67d0-4d77-ba3c-28c0159a2e01" providerId="ADAL" clId="{233DF46C-3D86-48A4-A7F7-A5458DB4F388}" dt="2023-01-25T21:51:35.561" v="2198" actId="478"/>
          <ac:picMkLst>
            <pc:docMk/>
            <pc:sldMk cId="4043506130" sldId="402"/>
            <ac:picMk id="19" creationId="{44113EE0-1AB9-C022-E66B-6F9871D0FA98}"/>
          </ac:picMkLst>
        </pc:picChg>
        <pc:picChg chg="add mod">
          <ac:chgData name="Zack Lewis Isriel" userId="0f02f941-67d0-4d77-ba3c-28c0159a2e01" providerId="ADAL" clId="{233DF46C-3D86-48A4-A7F7-A5458DB4F388}" dt="2023-01-25T21:52:13.654" v="2308" actId="1036"/>
          <ac:picMkLst>
            <pc:docMk/>
            <pc:sldMk cId="4043506130" sldId="402"/>
            <ac:picMk id="20" creationId="{48723963-6F76-7054-7B4B-B1B9A3D348E3}"/>
          </ac:picMkLst>
        </pc:picChg>
        <pc:picChg chg="add mod">
          <ac:chgData name="Zack Lewis Isriel" userId="0f02f941-67d0-4d77-ba3c-28c0159a2e01" providerId="ADAL" clId="{233DF46C-3D86-48A4-A7F7-A5458DB4F388}" dt="2023-01-25T22:14:17.907" v="3128" actId="1035"/>
          <ac:picMkLst>
            <pc:docMk/>
            <pc:sldMk cId="4043506130" sldId="402"/>
            <ac:picMk id="21" creationId="{1CE6E933-CB33-8640-F114-F1737586E324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1:00:53.216" v="810" actId="1036"/>
        <pc:sldMkLst>
          <pc:docMk/>
          <pc:sldMk cId="2021485765" sldId="403"/>
        </pc:sldMkLst>
        <pc:spChg chg="mod">
          <ac:chgData name="Zack Lewis Isriel" userId="0f02f941-67d0-4d77-ba3c-28c0159a2e01" providerId="ADAL" clId="{233DF46C-3D86-48A4-A7F7-A5458DB4F388}" dt="2023-01-25T21:00:53.216" v="810" actId="1036"/>
          <ac:spMkLst>
            <pc:docMk/>
            <pc:sldMk cId="2021485765" sldId="403"/>
            <ac:spMk id="7" creationId="{581ED75F-C4DD-D58B-572C-0E31F9D9B2F3}"/>
          </ac:spMkLst>
        </pc:spChg>
        <pc:spChg chg="mod">
          <ac:chgData name="Zack Lewis Isriel" userId="0f02f941-67d0-4d77-ba3c-28c0159a2e01" providerId="ADAL" clId="{233DF46C-3D86-48A4-A7F7-A5458DB4F388}" dt="2023-01-25T21:00:53.216" v="810" actId="1036"/>
          <ac:spMkLst>
            <pc:docMk/>
            <pc:sldMk cId="2021485765" sldId="403"/>
            <ac:spMk id="44" creationId="{85B11679-DA74-4FF4-AD56-631D74624548}"/>
          </ac:spMkLst>
        </pc:spChg>
        <pc:grpChg chg="add mod">
          <ac:chgData name="Zack Lewis Isriel" userId="0f02f941-67d0-4d77-ba3c-28c0159a2e01" providerId="ADAL" clId="{233DF46C-3D86-48A4-A7F7-A5458DB4F388}" dt="2023-01-25T20:48:44.318" v="514"/>
          <ac:grpSpMkLst>
            <pc:docMk/>
            <pc:sldMk cId="2021485765" sldId="403"/>
            <ac:grpSpMk id="10" creationId="{29BCFA57-ED75-3222-B8B9-A5CABE39950D}"/>
          </ac:grpSpMkLst>
        </pc:grpChg>
        <pc:picChg chg="del">
          <ac:chgData name="Zack Lewis Isriel" userId="0f02f941-67d0-4d77-ba3c-28c0159a2e01" providerId="ADAL" clId="{233DF46C-3D86-48A4-A7F7-A5458DB4F388}" dt="2023-01-25T20:45:04.955" v="459" actId="478"/>
          <ac:picMkLst>
            <pc:docMk/>
            <pc:sldMk cId="2021485765" sldId="403"/>
            <ac:picMk id="6" creationId="{36E0D980-2037-FD2D-C301-40361BDCABD2}"/>
          </ac:picMkLst>
        </pc:picChg>
        <pc:picChg chg="add del mod">
          <ac:chgData name="Zack Lewis Isriel" userId="0f02f941-67d0-4d77-ba3c-28c0159a2e01" providerId="ADAL" clId="{233DF46C-3D86-48A4-A7F7-A5458DB4F388}" dt="2023-01-25T20:48:43.541" v="513" actId="478"/>
          <ac:picMkLst>
            <pc:docMk/>
            <pc:sldMk cId="2021485765" sldId="403"/>
            <ac:picMk id="9" creationId="{9E180424-0AC7-6909-3CF7-37F104844CDC}"/>
          </ac:picMkLst>
        </pc:picChg>
        <pc:picChg chg="mod">
          <ac:chgData name="Zack Lewis Isriel" userId="0f02f941-67d0-4d77-ba3c-28c0159a2e01" providerId="ADAL" clId="{233DF46C-3D86-48A4-A7F7-A5458DB4F388}" dt="2023-01-25T20:48:44.318" v="514"/>
          <ac:picMkLst>
            <pc:docMk/>
            <pc:sldMk cId="2021485765" sldId="403"/>
            <ac:picMk id="11" creationId="{1797022E-CBE7-CB26-66AC-D18F77A0A97E}"/>
          </ac:picMkLst>
        </pc:picChg>
        <pc:picChg chg="mod">
          <ac:chgData name="Zack Lewis Isriel" userId="0f02f941-67d0-4d77-ba3c-28c0159a2e01" providerId="ADAL" clId="{233DF46C-3D86-48A4-A7F7-A5458DB4F388}" dt="2023-01-25T20:48:44.318" v="514"/>
          <ac:picMkLst>
            <pc:docMk/>
            <pc:sldMk cId="2021485765" sldId="403"/>
            <ac:picMk id="12" creationId="{76BA4476-1234-EFE9-3924-346E48688C70}"/>
          </ac:picMkLst>
        </pc:picChg>
      </pc:sldChg>
      <pc:sldChg chg="addSp delSp modSp add mod">
        <pc:chgData name="Zack Lewis Isriel" userId="0f02f941-67d0-4d77-ba3c-28c0159a2e01" providerId="ADAL" clId="{233DF46C-3D86-48A4-A7F7-A5458DB4F388}" dt="2023-01-25T21:11:03.963" v="1060" actId="20577"/>
        <pc:sldMkLst>
          <pc:docMk/>
          <pc:sldMk cId="524837224" sldId="404"/>
        </pc:sldMkLst>
        <pc:spChg chg="mod">
          <ac:chgData name="Zack Lewis Isriel" userId="0f02f941-67d0-4d77-ba3c-28c0159a2e01" providerId="ADAL" clId="{233DF46C-3D86-48A4-A7F7-A5458DB4F388}" dt="2023-01-25T20:17:06.445" v="31" actId="20577"/>
          <ac:spMkLst>
            <pc:docMk/>
            <pc:sldMk cId="524837224" sldId="404"/>
            <ac:spMk id="2" creationId="{61E709B1-AAF6-936B-E585-A93F60958494}"/>
          </ac:spMkLst>
        </pc:spChg>
        <pc:spChg chg="mod">
          <ac:chgData name="Zack Lewis Isriel" userId="0f02f941-67d0-4d77-ba3c-28c0159a2e01" providerId="ADAL" clId="{233DF46C-3D86-48A4-A7F7-A5458DB4F388}" dt="2023-01-25T21:11:03.963" v="1060" actId="20577"/>
          <ac:spMkLst>
            <pc:docMk/>
            <pc:sldMk cId="524837224" sldId="404"/>
            <ac:spMk id="44" creationId="{85B11679-DA74-4FF4-AD56-631D74624548}"/>
          </ac:spMkLst>
        </pc:spChg>
        <pc:grpChg chg="add mod">
          <ac:chgData name="Zack Lewis Isriel" userId="0f02f941-67d0-4d77-ba3c-28c0159a2e01" providerId="ADAL" clId="{233DF46C-3D86-48A4-A7F7-A5458DB4F388}" dt="2023-01-25T20:49:02.824" v="524"/>
          <ac:grpSpMkLst>
            <pc:docMk/>
            <pc:sldMk cId="524837224" sldId="404"/>
            <ac:grpSpMk id="11" creationId="{B788DEB2-A7E1-62DB-1271-FECAB6C95380}"/>
          </ac:grpSpMkLst>
        </pc:grpChg>
        <pc:picChg chg="add mod">
          <ac:chgData name="Zack Lewis Isriel" userId="0f02f941-67d0-4d77-ba3c-28c0159a2e01" providerId="ADAL" clId="{233DF46C-3D86-48A4-A7F7-A5458DB4F388}" dt="2023-01-25T20:22:24.543" v="312" actId="2085"/>
          <ac:picMkLst>
            <pc:docMk/>
            <pc:sldMk cId="524837224" sldId="404"/>
            <ac:picMk id="6" creationId="{D32ACA65-A976-0C87-9423-71D357F70F3E}"/>
          </ac:picMkLst>
        </pc:picChg>
        <pc:picChg chg="del mod">
          <ac:chgData name="Zack Lewis Isriel" userId="0f02f941-67d0-4d77-ba3c-28c0159a2e01" providerId="ADAL" clId="{233DF46C-3D86-48A4-A7F7-A5458DB4F388}" dt="2023-01-25T20:44:37.180" v="455" actId="478"/>
          <ac:picMkLst>
            <pc:docMk/>
            <pc:sldMk cId="524837224" sldId="404"/>
            <ac:picMk id="8" creationId="{5B82A552-94B0-A991-60F5-8ACF5F1E15E5}"/>
          </ac:picMkLst>
        </pc:picChg>
        <pc:picChg chg="add del mod">
          <ac:chgData name="Zack Lewis Isriel" userId="0f02f941-67d0-4d77-ba3c-28c0159a2e01" providerId="ADAL" clId="{233DF46C-3D86-48A4-A7F7-A5458DB4F388}" dt="2023-01-25T20:49:02.051" v="523" actId="478"/>
          <ac:picMkLst>
            <pc:docMk/>
            <pc:sldMk cId="524837224" sldId="404"/>
            <ac:picMk id="9" creationId="{8925E8D4-A5AA-C63B-3077-A640300A856D}"/>
          </ac:picMkLst>
        </pc:picChg>
        <pc:picChg chg="del">
          <ac:chgData name="Zack Lewis Isriel" userId="0f02f941-67d0-4d77-ba3c-28c0159a2e01" providerId="ADAL" clId="{233DF46C-3D86-48A4-A7F7-A5458DB4F388}" dt="2023-01-25T20:17:10.027" v="32" actId="478"/>
          <ac:picMkLst>
            <pc:docMk/>
            <pc:sldMk cId="524837224" sldId="404"/>
            <ac:picMk id="10" creationId="{E74FE81A-8DA8-EE1C-FD4C-80A52ACDE894}"/>
          </ac:picMkLst>
        </pc:picChg>
        <pc:picChg chg="del">
          <ac:chgData name="Zack Lewis Isriel" userId="0f02f941-67d0-4d77-ba3c-28c0159a2e01" providerId="ADAL" clId="{233DF46C-3D86-48A4-A7F7-A5458DB4F388}" dt="2023-01-25T20:17:10.603" v="33" actId="478"/>
          <ac:picMkLst>
            <pc:docMk/>
            <pc:sldMk cId="524837224" sldId="404"/>
            <ac:picMk id="12" creationId="{F5EDB372-9FA1-2D46-654B-D0F7ED3370DF}"/>
          </ac:picMkLst>
        </pc:picChg>
        <pc:picChg chg="mod">
          <ac:chgData name="Zack Lewis Isriel" userId="0f02f941-67d0-4d77-ba3c-28c0159a2e01" providerId="ADAL" clId="{233DF46C-3D86-48A4-A7F7-A5458DB4F388}" dt="2023-01-25T20:49:02.824" v="524"/>
          <ac:picMkLst>
            <pc:docMk/>
            <pc:sldMk cId="524837224" sldId="404"/>
            <ac:picMk id="13" creationId="{5C3518E8-B658-11B7-7C28-2E35D0A5385F}"/>
          </ac:picMkLst>
        </pc:picChg>
        <pc:picChg chg="mod">
          <ac:chgData name="Zack Lewis Isriel" userId="0f02f941-67d0-4d77-ba3c-28c0159a2e01" providerId="ADAL" clId="{233DF46C-3D86-48A4-A7F7-A5458DB4F388}" dt="2023-01-25T20:49:02.824" v="524"/>
          <ac:picMkLst>
            <pc:docMk/>
            <pc:sldMk cId="524837224" sldId="404"/>
            <ac:picMk id="14" creationId="{C3416A97-8BF7-D9EB-5B9C-7E6485DFF676}"/>
          </ac:picMkLst>
        </pc:picChg>
        <pc:picChg chg="mod">
          <ac:chgData name="Zack Lewis Isriel" userId="0f02f941-67d0-4d77-ba3c-28c0159a2e01" providerId="ADAL" clId="{233DF46C-3D86-48A4-A7F7-A5458DB4F388}" dt="2023-01-25T21:06:42.946" v="884" actId="1076"/>
          <ac:picMkLst>
            <pc:docMk/>
            <pc:sldMk cId="524837224" sldId="404"/>
            <ac:picMk id="15" creationId="{E374D33F-CE3D-0F68-8D7F-12D74ACF370F}"/>
          </ac:picMkLst>
        </pc:picChg>
      </pc:sldChg>
      <pc:sldChg chg="modSp del">
        <pc:chgData name="Zack Lewis Isriel" userId="0f02f941-67d0-4d77-ba3c-28c0159a2e01" providerId="ADAL" clId="{233DF46C-3D86-48A4-A7F7-A5458DB4F388}" dt="2023-01-25T20:40:55.192" v="409" actId="47"/>
        <pc:sldMkLst>
          <pc:docMk/>
          <pc:sldMk cId="2789565657" sldId="405"/>
        </pc:sldMkLst>
        <pc:picChg chg="mod">
          <ac:chgData name="Zack Lewis Isriel" userId="0f02f941-67d0-4d77-ba3c-28c0159a2e01" providerId="ADAL" clId="{233DF46C-3D86-48A4-A7F7-A5458DB4F388}" dt="2023-01-25T20:38:37.764" v="391" actId="14826"/>
          <ac:picMkLst>
            <pc:docMk/>
            <pc:sldMk cId="2789565657" sldId="405"/>
            <ac:picMk id="7" creationId="{E02A965D-66E4-68DE-FAD1-9843983C0EE7}"/>
          </ac:picMkLst>
        </pc:picChg>
      </pc:sldChg>
      <pc:sldChg chg="addSp delSp modSp add mod">
        <pc:chgData name="Zack Lewis Isriel" userId="0f02f941-67d0-4d77-ba3c-28c0159a2e01" providerId="ADAL" clId="{233DF46C-3D86-48A4-A7F7-A5458DB4F388}" dt="2023-01-25T21:31:50.599" v="1842" actId="20577"/>
        <pc:sldMkLst>
          <pc:docMk/>
          <pc:sldMk cId="1984343622" sldId="406"/>
        </pc:sldMkLst>
        <pc:spChg chg="mod">
          <ac:chgData name="Zack Lewis Isriel" userId="0f02f941-67d0-4d77-ba3c-28c0159a2e01" providerId="ADAL" clId="{233DF46C-3D86-48A4-A7F7-A5458DB4F388}" dt="2023-01-25T21:31:50.599" v="1842" actId="20577"/>
          <ac:spMkLst>
            <pc:docMk/>
            <pc:sldMk cId="1984343622" sldId="406"/>
            <ac:spMk id="4" creationId="{E62F205D-C399-EDBF-8FDF-87774ABE9318}"/>
          </ac:spMkLst>
        </pc:spChg>
        <pc:spChg chg="add del">
          <ac:chgData name="Zack Lewis Isriel" userId="0f02f941-67d0-4d77-ba3c-28c0159a2e01" providerId="ADAL" clId="{233DF46C-3D86-48A4-A7F7-A5458DB4F388}" dt="2023-01-25T21:11:34.258" v="1062" actId="22"/>
          <ac:spMkLst>
            <pc:docMk/>
            <pc:sldMk cId="1984343622" sldId="406"/>
            <ac:spMk id="12" creationId="{91B99310-EA89-C1D5-569B-A8F91B954C33}"/>
          </ac:spMkLst>
        </pc:spChg>
        <pc:spChg chg="mod">
          <ac:chgData name="Zack Lewis Isriel" userId="0f02f941-67d0-4d77-ba3c-28c0159a2e01" providerId="ADAL" clId="{233DF46C-3D86-48A4-A7F7-A5458DB4F388}" dt="2023-01-25T20:58:17.252" v="685" actId="20577"/>
          <ac:spMkLst>
            <pc:docMk/>
            <pc:sldMk cId="1984343622" sldId="406"/>
            <ac:spMk id="44" creationId="{85B11679-DA74-4FF4-AD56-631D74624548}"/>
          </ac:spMkLst>
        </pc:spChg>
        <pc:grpChg chg="add mod">
          <ac:chgData name="Zack Lewis Isriel" userId="0f02f941-67d0-4d77-ba3c-28c0159a2e01" providerId="ADAL" clId="{233DF46C-3D86-48A4-A7F7-A5458DB4F388}" dt="2023-01-25T20:48:58.675" v="522"/>
          <ac:grpSpMkLst>
            <pc:docMk/>
            <pc:sldMk cId="1984343622" sldId="406"/>
            <ac:grpSpMk id="6" creationId="{A2154B80-2D08-8162-59C6-F0762D0B3C02}"/>
          </ac:grpSpMkLst>
        </pc:grpChg>
        <pc:picChg chg="mod">
          <ac:chgData name="Zack Lewis Isriel" userId="0f02f941-67d0-4d77-ba3c-28c0159a2e01" providerId="ADAL" clId="{233DF46C-3D86-48A4-A7F7-A5458DB4F388}" dt="2023-01-25T20:39:07.338" v="396" actId="14826"/>
          <ac:picMkLst>
            <pc:docMk/>
            <pc:sldMk cId="1984343622" sldId="406"/>
            <ac:picMk id="7" creationId="{A3A018D0-A4C3-8E0D-44C9-29A0DEADA1FC}"/>
          </ac:picMkLst>
        </pc:picChg>
        <pc:picChg chg="del mod">
          <ac:chgData name="Zack Lewis Isriel" userId="0f02f941-67d0-4d77-ba3c-28c0159a2e01" providerId="ADAL" clId="{233DF46C-3D86-48A4-A7F7-A5458DB4F388}" dt="2023-01-25T20:48:57.977" v="521" actId="478"/>
          <ac:picMkLst>
            <pc:docMk/>
            <pc:sldMk cId="1984343622" sldId="406"/>
            <ac:picMk id="8" creationId="{5B82A552-94B0-A991-60F5-8ACF5F1E15E5}"/>
          </ac:picMkLst>
        </pc:picChg>
        <pc:picChg chg="mod">
          <ac:chgData name="Zack Lewis Isriel" userId="0f02f941-67d0-4d77-ba3c-28c0159a2e01" providerId="ADAL" clId="{233DF46C-3D86-48A4-A7F7-A5458DB4F388}" dt="2023-01-25T20:48:58.675" v="522"/>
          <ac:picMkLst>
            <pc:docMk/>
            <pc:sldMk cId="1984343622" sldId="406"/>
            <ac:picMk id="9" creationId="{3439B24E-FD15-9580-8366-511FABA1C3C7}"/>
          </ac:picMkLst>
        </pc:picChg>
        <pc:picChg chg="mod">
          <ac:chgData name="Zack Lewis Isriel" userId="0f02f941-67d0-4d77-ba3c-28c0159a2e01" providerId="ADAL" clId="{233DF46C-3D86-48A4-A7F7-A5458DB4F388}" dt="2023-01-25T20:48:58.675" v="522"/>
          <ac:picMkLst>
            <pc:docMk/>
            <pc:sldMk cId="1984343622" sldId="406"/>
            <ac:picMk id="10" creationId="{4FB504F0-75D3-ACF1-2972-B79915F557CF}"/>
          </ac:picMkLst>
        </pc:picChg>
        <pc:picChg chg="mod">
          <ac:chgData name="Zack Lewis Isriel" userId="0f02f941-67d0-4d77-ba3c-28c0159a2e01" providerId="ADAL" clId="{233DF46C-3D86-48A4-A7F7-A5458DB4F388}" dt="2023-01-25T20:59:46.465" v="769" actId="1037"/>
          <ac:picMkLst>
            <pc:docMk/>
            <pc:sldMk cId="1984343622" sldId="406"/>
            <ac:picMk id="2050" creationId="{AD741575-ED2F-E77D-D13F-958AF1D8FAFF}"/>
          </ac:picMkLst>
        </pc:picChg>
        <pc:picChg chg="mod">
          <ac:chgData name="Zack Lewis Isriel" userId="0f02f941-67d0-4d77-ba3c-28c0159a2e01" providerId="ADAL" clId="{233DF46C-3D86-48A4-A7F7-A5458DB4F388}" dt="2023-01-25T20:59:38.793" v="738" actId="1038"/>
          <ac:picMkLst>
            <pc:docMk/>
            <pc:sldMk cId="1984343622" sldId="406"/>
            <ac:picMk id="2052" creationId="{66F128F2-FEBD-5D96-277D-72DB3AD142C3}"/>
          </ac:picMkLst>
        </pc:picChg>
      </pc:sldChg>
      <pc:sldChg chg="delSp add del setBg delDesignElem">
        <pc:chgData name="Zack Lewis Isriel" userId="0f02f941-67d0-4d77-ba3c-28c0159a2e01" providerId="ADAL" clId="{233DF46C-3D86-48A4-A7F7-A5458DB4F388}" dt="2023-01-25T20:35:37.384" v="378" actId="47"/>
        <pc:sldMkLst>
          <pc:docMk/>
          <pc:sldMk cId="3280815691" sldId="406"/>
        </pc:sldMkLst>
        <pc:spChg chg="del">
          <ac:chgData name="Zack Lewis Isriel" userId="0f02f941-67d0-4d77-ba3c-28c0159a2e01" providerId="ADAL" clId="{233DF46C-3D86-48A4-A7F7-A5458DB4F388}" dt="2023-01-25T20:35:26.308" v="374"/>
          <ac:spMkLst>
            <pc:docMk/>
            <pc:sldMk cId="3280815691" sldId="406"/>
            <ac:spMk id="1031" creationId="{E49CC64F-7275-4E33-961B-0C5CDC439875}"/>
          </ac:spMkLst>
        </pc:spChg>
      </pc:sldChg>
      <pc:sldChg chg="add del setBg">
        <pc:chgData name="Zack Lewis Isriel" userId="0f02f941-67d0-4d77-ba3c-28c0159a2e01" providerId="ADAL" clId="{233DF46C-3D86-48A4-A7F7-A5458DB4F388}" dt="2023-01-25T20:40:02.035" v="405" actId="47"/>
        <pc:sldMkLst>
          <pc:docMk/>
          <pc:sldMk cId="2072645974" sldId="407"/>
        </pc:sldMkLst>
      </pc:sldChg>
      <pc:sldChg chg="addSp delSp modSp add mod">
        <pc:chgData name="Zack Lewis Isriel" userId="0f02f941-67d0-4d77-ba3c-28c0159a2e01" providerId="ADAL" clId="{233DF46C-3D86-48A4-A7F7-A5458DB4F388}" dt="2023-01-25T20:50:45.040" v="554"/>
        <pc:sldMkLst>
          <pc:docMk/>
          <pc:sldMk cId="3447332183" sldId="407"/>
        </pc:sldMkLst>
        <pc:grpChg chg="del mod">
          <ac:chgData name="Zack Lewis Isriel" userId="0f02f941-67d0-4d77-ba3c-28c0159a2e01" providerId="ADAL" clId="{233DF46C-3D86-48A4-A7F7-A5458DB4F388}" dt="2023-01-25T20:50:44.580" v="553" actId="478"/>
          <ac:grpSpMkLst>
            <pc:docMk/>
            <pc:sldMk cId="3447332183" sldId="407"/>
            <ac:grpSpMk id="4" creationId="{16880575-3464-23FD-5038-96CF538785BD}"/>
          </ac:grpSpMkLst>
        </pc:grpChg>
        <pc:grpChg chg="add mod">
          <ac:chgData name="Zack Lewis Isriel" userId="0f02f941-67d0-4d77-ba3c-28c0159a2e01" providerId="ADAL" clId="{233DF46C-3D86-48A4-A7F7-A5458DB4F388}" dt="2023-01-25T20:50:45.040" v="554"/>
          <ac:grpSpMkLst>
            <pc:docMk/>
            <pc:sldMk cId="3447332183" sldId="407"/>
            <ac:grpSpMk id="9" creationId="{A4B44D3F-AEDA-ECD4-950A-B9ECB0CB0CC4}"/>
          </ac:grpSpMkLst>
        </pc:grpChg>
        <pc:picChg chg="add mod">
          <ac:chgData name="Zack Lewis Isriel" userId="0f02f941-67d0-4d77-ba3c-28c0159a2e01" providerId="ADAL" clId="{233DF46C-3D86-48A4-A7F7-A5458DB4F388}" dt="2023-01-25T20:50:43.843" v="552" actId="1076"/>
          <ac:picMkLst>
            <pc:docMk/>
            <pc:sldMk cId="3447332183" sldId="407"/>
            <ac:picMk id="2" creationId="{EC98B551-B9BB-2321-A3D6-D86416F9203D}"/>
          </ac:picMkLst>
        </pc:picChg>
        <pc:picChg chg="add mod">
          <ac:chgData name="Zack Lewis Isriel" userId="0f02f941-67d0-4d77-ba3c-28c0159a2e01" providerId="ADAL" clId="{233DF46C-3D86-48A4-A7F7-A5458DB4F388}" dt="2023-01-25T20:50:43.843" v="552" actId="1076"/>
          <ac:picMkLst>
            <pc:docMk/>
            <pc:sldMk cId="3447332183" sldId="407"/>
            <ac:picMk id="3" creationId="{A2AEC418-3A21-08FC-C3E5-5816FAFD85CD}"/>
          </ac:picMkLst>
        </pc:picChg>
        <pc:picChg chg="del mod">
          <ac:chgData name="Zack Lewis Isriel" userId="0f02f941-67d0-4d77-ba3c-28c0159a2e01" providerId="ADAL" clId="{233DF46C-3D86-48A4-A7F7-A5458DB4F388}" dt="2023-01-25T20:47:26.914" v="503" actId="478"/>
          <ac:picMkLst>
            <pc:docMk/>
            <pc:sldMk cId="3447332183" sldId="407"/>
            <ac:picMk id="7" creationId="{E02A965D-66E4-68DE-FAD1-9843983C0EE7}"/>
          </ac:picMkLst>
        </pc:picChg>
        <pc:picChg chg="del mod">
          <ac:chgData name="Zack Lewis Isriel" userId="0f02f941-67d0-4d77-ba3c-28c0159a2e01" providerId="ADAL" clId="{233DF46C-3D86-48A4-A7F7-A5458DB4F388}" dt="2023-01-25T20:43:40.670" v="451" actId="478"/>
          <ac:picMkLst>
            <pc:docMk/>
            <pc:sldMk cId="3447332183" sldId="407"/>
            <ac:picMk id="8" creationId="{60227F2C-26C0-07BF-6BC3-46D910C5183A}"/>
          </ac:picMkLst>
        </pc:picChg>
        <pc:picChg chg="mod">
          <ac:chgData name="Zack Lewis Isriel" userId="0f02f941-67d0-4d77-ba3c-28c0159a2e01" providerId="ADAL" clId="{233DF46C-3D86-48A4-A7F7-A5458DB4F388}" dt="2023-01-25T20:50:45.040" v="554"/>
          <ac:picMkLst>
            <pc:docMk/>
            <pc:sldMk cId="3447332183" sldId="407"/>
            <ac:picMk id="10" creationId="{6A65F756-A9C3-58BF-44CE-48BF43D490FA}"/>
          </ac:picMkLst>
        </pc:picChg>
        <pc:picChg chg="mod">
          <ac:chgData name="Zack Lewis Isriel" userId="0f02f941-67d0-4d77-ba3c-28c0159a2e01" providerId="ADAL" clId="{233DF46C-3D86-48A4-A7F7-A5458DB4F388}" dt="2023-01-25T20:50:45.040" v="554"/>
          <ac:picMkLst>
            <pc:docMk/>
            <pc:sldMk cId="3447332183" sldId="407"/>
            <ac:picMk id="11" creationId="{39681433-D692-8988-08CD-875898241C02}"/>
          </ac:picMkLst>
        </pc:picChg>
      </pc:sldChg>
      <pc:sldChg chg="add del setBg">
        <pc:chgData name="Zack Lewis Isriel" userId="0f02f941-67d0-4d77-ba3c-28c0159a2e01" providerId="ADAL" clId="{233DF46C-3D86-48A4-A7F7-A5458DB4F388}" dt="2023-01-25T20:52:13.217" v="570" actId="47"/>
        <pc:sldMkLst>
          <pc:docMk/>
          <pc:sldMk cId="595260028" sldId="408"/>
        </pc:sldMkLst>
      </pc:sldChg>
      <pc:sldChg chg="add del">
        <pc:chgData name="Zack Lewis Isriel" userId="0f02f941-67d0-4d77-ba3c-28c0159a2e01" providerId="ADAL" clId="{233DF46C-3D86-48A4-A7F7-A5458DB4F388}" dt="2023-01-25T20:47:01.690" v="495" actId="47"/>
        <pc:sldMkLst>
          <pc:docMk/>
          <pc:sldMk cId="2512921416" sldId="408"/>
        </pc:sldMkLst>
      </pc:sldChg>
      <pc:sldChg chg="addSp delSp modSp add mod">
        <pc:chgData name="Zack Lewis Isriel" userId="0f02f941-67d0-4d77-ba3c-28c0159a2e01" providerId="ADAL" clId="{233DF46C-3D86-48A4-A7F7-A5458DB4F388}" dt="2023-01-25T21:47:15.122" v="2144" actId="1076"/>
        <pc:sldMkLst>
          <pc:docMk/>
          <pc:sldMk cId="4254807494" sldId="408"/>
        </pc:sldMkLst>
        <pc:spChg chg="mod">
          <ac:chgData name="Zack Lewis Isriel" userId="0f02f941-67d0-4d77-ba3c-28c0159a2e01" providerId="ADAL" clId="{233DF46C-3D86-48A4-A7F7-A5458DB4F388}" dt="2023-01-25T21:21:06.980" v="1615" actId="20577"/>
          <ac:spMkLst>
            <pc:docMk/>
            <pc:sldMk cId="4254807494" sldId="408"/>
            <ac:spMk id="2" creationId="{61E709B1-AAF6-936B-E585-A93F60958494}"/>
          </ac:spMkLst>
        </pc:spChg>
        <pc:spChg chg="del">
          <ac:chgData name="Zack Lewis Isriel" userId="0f02f941-67d0-4d77-ba3c-28c0159a2e01" providerId="ADAL" clId="{233DF46C-3D86-48A4-A7F7-A5458DB4F388}" dt="2023-01-25T21:32:03.551" v="1846" actId="478"/>
          <ac:spMkLst>
            <pc:docMk/>
            <pc:sldMk cId="4254807494" sldId="408"/>
            <ac:spMk id="4" creationId="{8ED1B0E5-57DF-3188-D115-749D8DF990A3}"/>
          </ac:spMkLst>
        </pc:spChg>
        <pc:spChg chg="add del mod">
          <ac:chgData name="Zack Lewis Isriel" userId="0f02f941-67d0-4d77-ba3c-28c0159a2e01" providerId="ADAL" clId="{233DF46C-3D86-48A4-A7F7-A5458DB4F388}" dt="2023-01-25T21:23:00.601" v="1659" actId="478"/>
          <ac:spMkLst>
            <pc:docMk/>
            <pc:sldMk cId="4254807494" sldId="408"/>
            <ac:spMk id="8" creationId="{FC013851-42F3-1315-C07C-1A932DEE7950}"/>
          </ac:spMkLst>
        </pc:spChg>
        <pc:spChg chg="add mod">
          <ac:chgData name="Zack Lewis Isriel" userId="0f02f941-67d0-4d77-ba3c-28c0159a2e01" providerId="ADAL" clId="{233DF46C-3D86-48A4-A7F7-A5458DB4F388}" dt="2023-01-25T21:32:03.708" v="1847"/>
          <ac:spMkLst>
            <pc:docMk/>
            <pc:sldMk cId="4254807494" sldId="408"/>
            <ac:spMk id="15" creationId="{60CF7431-A001-7A93-1877-8B93AC88E22D}"/>
          </ac:spMkLst>
        </pc:spChg>
        <pc:spChg chg="del mod">
          <ac:chgData name="Zack Lewis Isriel" userId="0f02f941-67d0-4d77-ba3c-28c0159a2e01" providerId="ADAL" clId="{233DF46C-3D86-48A4-A7F7-A5458DB4F388}" dt="2023-01-25T21:22:58.968" v="1658" actId="478"/>
          <ac:spMkLst>
            <pc:docMk/>
            <pc:sldMk cId="4254807494" sldId="408"/>
            <ac:spMk id="44" creationId="{85B11679-DA74-4FF4-AD56-631D74624548}"/>
          </ac:spMkLst>
        </pc:spChg>
        <pc:graphicFrameChg chg="add mod modGraphic">
          <ac:chgData name="Zack Lewis Isriel" userId="0f02f941-67d0-4d77-ba3c-28c0159a2e01" providerId="ADAL" clId="{233DF46C-3D86-48A4-A7F7-A5458DB4F388}" dt="2023-01-25T21:47:15.122" v="2144" actId="1076"/>
          <ac:graphicFrameMkLst>
            <pc:docMk/>
            <pc:sldMk cId="4254807494" sldId="408"/>
            <ac:graphicFrameMk id="13" creationId="{204190DB-A5B5-C217-63D6-FF4E54C31EEE}"/>
          </ac:graphicFrameMkLst>
        </pc:graphicFrameChg>
        <pc:graphicFrameChg chg="add del mod modGraphic">
          <ac:chgData name="Zack Lewis Isriel" userId="0f02f941-67d0-4d77-ba3c-28c0159a2e01" providerId="ADAL" clId="{233DF46C-3D86-48A4-A7F7-A5458DB4F388}" dt="2023-01-25T21:47:10.284" v="2143" actId="478"/>
          <ac:graphicFrameMkLst>
            <pc:docMk/>
            <pc:sldMk cId="4254807494" sldId="408"/>
            <ac:graphicFrameMk id="14" creationId="{7F99768B-C38C-63B0-8449-DCC9DDCDB473}"/>
          </ac:graphicFrameMkLst>
        </pc:graphicFrameChg>
        <pc:picChg chg="del">
          <ac:chgData name="Zack Lewis Isriel" userId="0f02f941-67d0-4d77-ba3c-28c0159a2e01" providerId="ADAL" clId="{233DF46C-3D86-48A4-A7F7-A5458DB4F388}" dt="2023-01-25T21:18:54.886" v="1596" actId="478"/>
          <ac:picMkLst>
            <pc:docMk/>
            <pc:sldMk cId="4254807494" sldId="408"/>
            <ac:picMk id="6" creationId="{56C2EE9B-B76B-9F75-06E5-44317B47C90C}"/>
          </ac:picMkLst>
        </pc:picChg>
        <pc:picChg chg="del mod">
          <ac:chgData name="Zack Lewis Isriel" userId="0f02f941-67d0-4d77-ba3c-28c0159a2e01" providerId="ADAL" clId="{233DF46C-3D86-48A4-A7F7-A5458DB4F388}" dt="2023-01-25T21:23:01.148" v="1660" actId="478"/>
          <ac:picMkLst>
            <pc:docMk/>
            <pc:sldMk cId="4254807494" sldId="408"/>
            <ac:picMk id="9" creationId="{7337D77A-BB6F-738D-412D-FBCD4144A347}"/>
          </ac:picMkLst>
        </pc:picChg>
        <pc:picChg chg="add del mod">
          <ac:chgData name="Zack Lewis Isriel" userId="0f02f941-67d0-4d77-ba3c-28c0159a2e01" providerId="ADAL" clId="{233DF46C-3D86-48A4-A7F7-A5458DB4F388}" dt="2023-01-25T21:38:37.758" v="1967"/>
          <ac:picMkLst>
            <pc:docMk/>
            <pc:sldMk cId="4254807494" sldId="408"/>
            <ac:picMk id="16" creationId="{6A394963-EB29-B8F2-FF22-031D3A7BC81D}"/>
          </ac:picMkLst>
        </pc:picChg>
        <pc:picChg chg="add del mod">
          <ac:chgData name="Zack Lewis Isriel" userId="0f02f941-67d0-4d77-ba3c-28c0159a2e01" providerId="ADAL" clId="{233DF46C-3D86-48A4-A7F7-A5458DB4F388}" dt="2023-01-25T21:38:37.758" v="1967"/>
          <ac:picMkLst>
            <pc:docMk/>
            <pc:sldMk cId="4254807494" sldId="408"/>
            <ac:picMk id="17" creationId="{68C55C63-8BC6-E22A-BBB1-EBD5B6B1F5FE}"/>
          </ac:picMkLst>
        </pc:picChg>
        <pc:picChg chg="add del mod">
          <ac:chgData name="Zack Lewis Isriel" userId="0f02f941-67d0-4d77-ba3c-28c0159a2e01" providerId="ADAL" clId="{233DF46C-3D86-48A4-A7F7-A5458DB4F388}" dt="2023-01-25T21:38:37.758" v="1967"/>
          <ac:picMkLst>
            <pc:docMk/>
            <pc:sldMk cId="4254807494" sldId="408"/>
            <ac:picMk id="18" creationId="{A2ADB387-C1F6-EC76-2C30-8D168D0533C1}"/>
          </ac:picMkLst>
        </pc:picChg>
        <pc:picChg chg="add del mod">
          <ac:chgData name="Zack Lewis Isriel" userId="0f02f941-67d0-4d77-ba3c-28c0159a2e01" providerId="ADAL" clId="{233DF46C-3D86-48A4-A7F7-A5458DB4F388}" dt="2023-01-25T21:38:37.758" v="1967"/>
          <ac:picMkLst>
            <pc:docMk/>
            <pc:sldMk cId="4254807494" sldId="408"/>
            <ac:picMk id="19" creationId="{C03BC50C-6BD5-C038-C1C4-426D1AEC2EF6}"/>
          </ac:picMkLst>
        </pc:picChg>
      </pc:sldChg>
      <pc:sldChg chg="addSp delSp modSp add mod">
        <pc:chgData name="Zack Lewis Isriel" userId="0f02f941-67d0-4d77-ba3c-28c0159a2e01" providerId="ADAL" clId="{233DF46C-3D86-48A4-A7F7-A5458DB4F388}" dt="2023-01-25T21:50:43.582" v="2179" actId="1076"/>
        <pc:sldMkLst>
          <pc:docMk/>
          <pc:sldMk cId="2712765134" sldId="409"/>
        </pc:sldMkLst>
        <pc:spChg chg="mod">
          <ac:chgData name="Zack Lewis Isriel" userId="0f02f941-67d0-4d77-ba3c-28c0159a2e01" providerId="ADAL" clId="{233DF46C-3D86-48A4-A7F7-A5458DB4F388}" dt="2023-01-25T21:11:42.263" v="1073" actId="20577"/>
          <ac:spMkLst>
            <pc:docMk/>
            <pc:sldMk cId="2712765134" sldId="409"/>
            <ac:spMk id="2" creationId="{61E709B1-AAF6-936B-E585-A93F60958494}"/>
          </ac:spMkLst>
        </pc:spChg>
        <pc:spChg chg="del">
          <ac:chgData name="Zack Lewis Isriel" userId="0f02f941-67d0-4d77-ba3c-28c0159a2e01" providerId="ADAL" clId="{233DF46C-3D86-48A4-A7F7-A5458DB4F388}" dt="2023-01-25T21:31:56.727" v="1843" actId="478"/>
          <ac:spMkLst>
            <pc:docMk/>
            <pc:sldMk cId="2712765134" sldId="409"/>
            <ac:spMk id="4" creationId="{E62F205D-C399-EDBF-8FDF-87774ABE9318}"/>
          </ac:spMkLst>
        </pc:spChg>
        <pc:spChg chg="add mod">
          <ac:chgData name="Zack Lewis Isriel" userId="0f02f941-67d0-4d77-ba3c-28c0159a2e01" providerId="ADAL" clId="{233DF46C-3D86-48A4-A7F7-A5458DB4F388}" dt="2023-01-25T21:31:56.904" v="1844"/>
          <ac:spMkLst>
            <pc:docMk/>
            <pc:sldMk cId="2712765134" sldId="409"/>
            <ac:spMk id="7" creationId="{46F5D0E9-5CBB-B64F-6880-DEAF071DC399}"/>
          </ac:spMkLst>
        </pc:spChg>
        <pc:spChg chg="mod">
          <ac:chgData name="Zack Lewis Isriel" userId="0f02f941-67d0-4d77-ba3c-28c0159a2e01" providerId="ADAL" clId="{233DF46C-3D86-48A4-A7F7-A5458DB4F388}" dt="2023-01-25T21:16:10.772" v="1589" actId="5793"/>
          <ac:spMkLst>
            <pc:docMk/>
            <pc:sldMk cId="2712765134" sldId="409"/>
            <ac:spMk id="44" creationId="{85B11679-DA74-4FF4-AD56-631D74624548}"/>
          </ac:spMkLst>
        </pc:spChg>
        <pc:picChg chg="add mod modCrop">
          <ac:chgData name="Zack Lewis Isriel" userId="0f02f941-67d0-4d77-ba3c-28c0159a2e01" providerId="ADAL" clId="{233DF46C-3D86-48A4-A7F7-A5458DB4F388}" dt="2023-01-25T21:50:43.582" v="2179" actId="1076"/>
          <ac:picMkLst>
            <pc:docMk/>
            <pc:sldMk cId="2712765134" sldId="409"/>
            <ac:picMk id="11" creationId="{D4C8749D-2D31-E2B3-1C18-9D76CD5A56BA}"/>
          </ac:picMkLst>
        </pc:picChg>
        <pc:picChg chg="add mod modCrop">
          <ac:chgData name="Zack Lewis Isriel" userId="0f02f941-67d0-4d77-ba3c-28c0159a2e01" providerId="ADAL" clId="{233DF46C-3D86-48A4-A7F7-A5458DB4F388}" dt="2023-01-25T21:50:43.582" v="2179" actId="1076"/>
          <ac:picMkLst>
            <pc:docMk/>
            <pc:sldMk cId="2712765134" sldId="409"/>
            <ac:picMk id="13" creationId="{65D9C721-FD3A-30E8-C84E-E70A9E759B59}"/>
          </ac:picMkLst>
        </pc:picChg>
        <pc:picChg chg="del">
          <ac:chgData name="Zack Lewis Isriel" userId="0f02f941-67d0-4d77-ba3c-28c0159a2e01" providerId="ADAL" clId="{233DF46C-3D86-48A4-A7F7-A5458DB4F388}" dt="2023-01-25T21:16:13.376" v="1591" actId="478"/>
          <ac:picMkLst>
            <pc:docMk/>
            <pc:sldMk cId="2712765134" sldId="409"/>
            <ac:picMk id="2050" creationId="{AD741575-ED2F-E77D-D13F-958AF1D8FAFF}"/>
          </ac:picMkLst>
        </pc:picChg>
        <pc:picChg chg="del">
          <ac:chgData name="Zack Lewis Isriel" userId="0f02f941-67d0-4d77-ba3c-28c0159a2e01" providerId="ADAL" clId="{233DF46C-3D86-48A4-A7F7-A5458DB4F388}" dt="2023-01-25T21:16:12.874" v="1590" actId="478"/>
          <ac:picMkLst>
            <pc:docMk/>
            <pc:sldMk cId="2712765134" sldId="409"/>
            <ac:picMk id="2052" creationId="{66F128F2-FEBD-5D96-277D-72DB3AD142C3}"/>
          </ac:picMkLst>
        </pc:picChg>
      </pc:sldChg>
      <pc:sldChg chg="add del setBg">
        <pc:chgData name="Zack Lewis Isriel" userId="0f02f941-67d0-4d77-ba3c-28c0159a2e01" providerId="ADAL" clId="{233DF46C-3D86-48A4-A7F7-A5458DB4F388}" dt="2023-01-25T20:51:14.866" v="557" actId="47"/>
        <pc:sldMkLst>
          <pc:docMk/>
          <pc:sldMk cId="3672102482" sldId="409"/>
        </pc:sldMkLst>
      </pc:sldChg>
      <pc:sldChg chg="delSp modSp add mod">
        <pc:chgData name="Zack Lewis Isriel" userId="0f02f941-67d0-4d77-ba3c-28c0159a2e01" providerId="ADAL" clId="{233DF46C-3D86-48A4-A7F7-A5458DB4F388}" dt="2023-01-25T21:42:29.968" v="2101" actId="20577"/>
        <pc:sldMkLst>
          <pc:docMk/>
          <pc:sldMk cId="1463836094" sldId="410"/>
        </pc:sldMkLst>
        <pc:spChg chg="mod">
          <ac:chgData name="Zack Lewis Isriel" userId="0f02f941-67d0-4d77-ba3c-28c0159a2e01" providerId="ADAL" clId="{233DF46C-3D86-48A4-A7F7-A5458DB4F388}" dt="2023-01-25T21:21:22.639" v="1654" actId="20577"/>
          <ac:spMkLst>
            <pc:docMk/>
            <pc:sldMk cId="1463836094" sldId="410"/>
            <ac:spMk id="2" creationId="{61E709B1-AAF6-936B-E585-A93F60958494}"/>
          </ac:spMkLst>
        </pc:spChg>
        <pc:spChg chg="mod">
          <ac:chgData name="Zack Lewis Isriel" userId="0f02f941-67d0-4d77-ba3c-28c0159a2e01" providerId="ADAL" clId="{233DF46C-3D86-48A4-A7F7-A5458DB4F388}" dt="2023-01-25T21:42:29.968" v="2101" actId="20577"/>
          <ac:spMkLst>
            <pc:docMk/>
            <pc:sldMk cId="1463836094" sldId="410"/>
            <ac:spMk id="44" creationId="{85B11679-DA74-4FF4-AD56-631D74624548}"/>
          </ac:spMkLst>
        </pc:spChg>
        <pc:picChg chg="mod modCrop">
          <ac:chgData name="Zack Lewis Isriel" userId="0f02f941-67d0-4d77-ba3c-28c0159a2e01" providerId="ADAL" clId="{233DF46C-3D86-48A4-A7F7-A5458DB4F388}" dt="2023-01-25T21:42:15.748" v="2089" actId="1076"/>
          <ac:picMkLst>
            <pc:docMk/>
            <pc:sldMk cId="1463836094" sldId="410"/>
            <ac:picMk id="6" creationId="{56C2EE9B-B76B-9F75-06E5-44317B47C90C}"/>
          </ac:picMkLst>
        </pc:picChg>
        <pc:picChg chg="del">
          <ac:chgData name="Zack Lewis Isriel" userId="0f02f941-67d0-4d77-ba3c-28c0159a2e01" providerId="ADAL" clId="{233DF46C-3D86-48A4-A7F7-A5458DB4F388}" dt="2023-01-25T21:21:25.121" v="1655" actId="478"/>
          <ac:picMkLst>
            <pc:docMk/>
            <pc:sldMk cId="1463836094" sldId="410"/>
            <ac:picMk id="9" creationId="{7337D77A-BB6F-738D-412D-FBCD4144A347}"/>
          </ac:picMkLst>
        </pc:picChg>
      </pc:sldChg>
      <pc:sldChg chg="addSp new del">
        <pc:chgData name="Zack Lewis Isriel" userId="0f02f941-67d0-4d77-ba3c-28c0159a2e01" providerId="ADAL" clId="{233DF46C-3D86-48A4-A7F7-A5458DB4F388}" dt="2023-01-25T21:32:40.616" v="1861" actId="2696"/>
        <pc:sldMkLst>
          <pc:docMk/>
          <pc:sldMk cId="1558479443" sldId="411"/>
        </pc:sldMkLst>
        <pc:spChg chg="add">
          <ac:chgData name="Zack Lewis Isriel" userId="0f02f941-67d0-4d77-ba3c-28c0159a2e01" providerId="ADAL" clId="{233DF46C-3D86-48A4-A7F7-A5458DB4F388}" dt="2023-01-25T21:20:46.941" v="1599"/>
          <ac:spMkLst>
            <pc:docMk/>
            <pc:sldMk cId="1558479443" sldId="411"/>
            <ac:spMk id="6" creationId="{AD4C4C33-D70E-5471-8B55-1ACC8F2462B1}"/>
          </ac:spMkLst>
        </pc:spChg>
        <pc:spChg chg="add">
          <ac:chgData name="Zack Lewis Isriel" userId="0f02f941-67d0-4d77-ba3c-28c0159a2e01" providerId="ADAL" clId="{233DF46C-3D86-48A4-A7F7-A5458DB4F388}" dt="2023-01-25T21:20:46.941" v="1599"/>
          <ac:spMkLst>
            <pc:docMk/>
            <pc:sldMk cId="1558479443" sldId="411"/>
            <ac:spMk id="7" creationId="{BC1AEABF-C480-FFF9-5CFE-04D773EF63A8}"/>
          </ac:spMkLst>
        </pc:spChg>
        <pc:picChg chg="add">
          <ac:chgData name="Zack Lewis Isriel" userId="0f02f941-67d0-4d77-ba3c-28c0159a2e01" providerId="ADAL" clId="{233DF46C-3D86-48A4-A7F7-A5458DB4F388}" dt="2023-01-25T21:20:46.941" v="1599"/>
          <ac:picMkLst>
            <pc:docMk/>
            <pc:sldMk cId="1558479443" sldId="411"/>
            <ac:picMk id="1025" creationId="{104638D2-FC89-E857-31C9-4AF3EEDAE80C}"/>
          </ac:picMkLst>
        </pc:picChg>
        <pc:picChg chg="add">
          <ac:chgData name="Zack Lewis Isriel" userId="0f02f941-67d0-4d77-ba3c-28c0159a2e01" providerId="ADAL" clId="{233DF46C-3D86-48A4-A7F7-A5458DB4F388}" dt="2023-01-25T21:20:46.941" v="1599"/>
          <ac:picMkLst>
            <pc:docMk/>
            <pc:sldMk cId="1558479443" sldId="411"/>
            <ac:picMk id="1026" creationId="{A8C824F2-BECA-DB56-3484-67346E880489}"/>
          </ac:picMkLst>
        </pc:picChg>
        <pc:picChg chg="add">
          <ac:chgData name="Zack Lewis Isriel" userId="0f02f941-67d0-4d77-ba3c-28c0159a2e01" providerId="ADAL" clId="{233DF46C-3D86-48A4-A7F7-A5458DB4F388}" dt="2023-01-25T21:20:46.941" v="1599"/>
          <ac:picMkLst>
            <pc:docMk/>
            <pc:sldMk cId="1558479443" sldId="411"/>
            <ac:picMk id="1027" creationId="{BF840F7E-4E7B-8B43-B59A-A1C4B1A16656}"/>
          </ac:picMkLst>
        </pc:picChg>
        <pc:picChg chg="add">
          <ac:chgData name="Zack Lewis Isriel" userId="0f02f941-67d0-4d77-ba3c-28c0159a2e01" providerId="ADAL" clId="{233DF46C-3D86-48A4-A7F7-A5458DB4F388}" dt="2023-01-25T21:20:46.941" v="1599"/>
          <ac:picMkLst>
            <pc:docMk/>
            <pc:sldMk cId="1558479443" sldId="411"/>
            <ac:picMk id="1028" creationId="{5EB8BC87-37DF-5C3D-2238-2D96C7931B34}"/>
          </ac:picMkLst>
        </pc:picChg>
      </pc:sldChg>
      <pc:sldChg chg="addSp delSp modSp add mod">
        <pc:chgData name="Zack Lewis Isriel" userId="0f02f941-67d0-4d77-ba3c-28c0159a2e01" providerId="ADAL" clId="{233DF46C-3D86-48A4-A7F7-A5458DB4F388}" dt="2023-01-25T21:41:45.131" v="2082" actId="14100"/>
        <pc:sldMkLst>
          <pc:docMk/>
          <pc:sldMk cId="4113645291" sldId="412"/>
        </pc:sldMkLst>
        <pc:spChg chg="del">
          <ac:chgData name="Zack Lewis Isriel" userId="0f02f941-67d0-4d77-ba3c-28c0159a2e01" providerId="ADAL" clId="{233DF46C-3D86-48A4-A7F7-A5458DB4F388}" dt="2023-01-25T21:32:07.364" v="1848" actId="478"/>
          <ac:spMkLst>
            <pc:docMk/>
            <pc:sldMk cId="4113645291" sldId="412"/>
            <ac:spMk id="4" creationId="{8ED1B0E5-57DF-3188-D115-749D8DF990A3}"/>
          </ac:spMkLst>
        </pc:spChg>
        <pc:spChg chg="add mod">
          <ac:chgData name="Zack Lewis Isriel" userId="0f02f941-67d0-4d77-ba3c-28c0159a2e01" providerId="ADAL" clId="{233DF46C-3D86-48A4-A7F7-A5458DB4F388}" dt="2023-01-25T21:32:07.535" v="1849"/>
          <ac:spMkLst>
            <pc:docMk/>
            <pc:sldMk cId="4113645291" sldId="412"/>
            <ac:spMk id="6" creationId="{B95BB55A-DD2B-79D5-3551-38F38B1C7992}"/>
          </ac:spMkLst>
        </pc:spChg>
        <pc:spChg chg="mod">
          <ac:chgData name="Zack Lewis Isriel" userId="0f02f941-67d0-4d77-ba3c-28c0159a2e01" providerId="ADAL" clId="{233DF46C-3D86-48A4-A7F7-A5458DB4F388}" dt="2023-01-25T21:41:39.332" v="2079" actId="20577"/>
          <ac:spMkLst>
            <pc:docMk/>
            <pc:sldMk cId="4113645291" sldId="412"/>
            <ac:spMk id="44" creationId="{85B11679-DA74-4FF4-AD56-631D74624548}"/>
          </ac:spMkLst>
        </pc:spChg>
        <pc:picChg chg="add mod">
          <ac:chgData name="Zack Lewis Isriel" userId="0f02f941-67d0-4d77-ba3c-28c0159a2e01" providerId="ADAL" clId="{233DF46C-3D86-48A4-A7F7-A5458DB4F388}" dt="2023-01-25T21:36:56.199" v="1931" actId="12789"/>
          <ac:picMkLst>
            <pc:docMk/>
            <pc:sldMk cId="4113645291" sldId="412"/>
            <ac:picMk id="7" creationId="{AC44C865-3B5D-AB50-6131-F9BD3B2BB756}"/>
          </ac:picMkLst>
        </pc:picChg>
        <pc:picChg chg="add mod">
          <ac:chgData name="Zack Lewis Isriel" userId="0f02f941-67d0-4d77-ba3c-28c0159a2e01" providerId="ADAL" clId="{233DF46C-3D86-48A4-A7F7-A5458DB4F388}" dt="2023-01-25T21:36:52.157" v="1930" actId="12789"/>
          <ac:picMkLst>
            <pc:docMk/>
            <pc:sldMk cId="4113645291" sldId="412"/>
            <ac:picMk id="8" creationId="{29347F6D-9DCF-B8C9-2F75-605313B0BCBD}"/>
          </ac:picMkLst>
        </pc:picChg>
        <pc:picChg chg="mod">
          <ac:chgData name="Zack Lewis Isriel" userId="0f02f941-67d0-4d77-ba3c-28c0159a2e01" providerId="ADAL" clId="{233DF46C-3D86-48A4-A7F7-A5458DB4F388}" dt="2023-01-25T21:41:45.131" v="2082" actId="14100"/>
          <ac:picMkLst>
            <pc:docMk/>
            <pc:sldMk cId="4113645291" sldId="412"/>
            <ac:picMk id="9" creationId="{7337D77A-BB6F-738D-412D-FBCD4144A347}"/>
          </ac:picMkLst>
        </pc:picChg>
        <pc:picChg chg="add mod">
          <ac:chgData name="Zack Lewis Isriel" userId="0f02f941-67d0-4d77-ba3c-28c0159a2e01" providerId="ADAL" clId="{233DF46C-3D86-48A4-A7F7-A5458DB4F388}" dt="2023-01-25T21:36:52.157" v="1930" actId="12789"/>
          <ac:picMkLst>
            <pc:docMk/>
            <pc:sldMk cId="4113645291" sldId="412"/>
            <ac:picMk id="13" creationId="{8AF7F43B-539F-FE9C-691F-0143560B039B}"/>
          </ac:picMkLst>
        </pc:picChg>
        <pc:picChg chg="add mod">
          <ac:chgData name="Zack Lewis Isriel" userId="0f02f941-67d0-4d77-ba3c-28c0159a2e01" providerId="ADAL" clId="{233DF46C-3D86-48A4-A7F7-A5458DB4F388}" dt="2023-01-25T21:36:56.199" v="1931" actId="12789"/>
          <ac:picMkLst>
            <pc:docMk/>
            <pc:sldMk cId="4113645291" sldId="412"/>
            <ac:picMk id="14" creationId="{B576DCC8-ABC0-B1FB-EA64-939ECA2643BF}"/>
          </ac:picMkLst>
        </pc:picChg>
        <pc:picChg chg="add mod">
          <ac:chgData name="Zack Lewis Isriel" userId="0f02f941-67d0-4d77-ba3c-28c0159a2e01" providerId="ADAL" clId="{233DF46C-3D86-48A4-A7F7-A5458DB4F388}" dt="2023-01-25T21:34:00.966" v="1891" actId="571"/>
          <ac:picMkLst>
            <pc:docMk/>
            <pc:sldMk cId="4113645291" sldId="412"/>
            <ac:picMk id="15" creationId="{5D1781CF-021A-56E7-1C27-82198BF9B5F0}"/>
          </ac:picMkLst>
        </pc:picChg>
        <pc:picChg chg="add mod">
          <ac:chgData name="Zack Lewis Isriel" userId="0f02f941-67d0-4d77-ba3c-28c0159a2e01" providerId="ADAL" clId="{233DF46C-3D86-48A4-A7F7-A5458DB4F388}" dt="2023-01-25T21:34:00.966" v="1891" actId="571"/>
          <ac:picMkLst>
            <pc:docMk/>
            <pc:sldMk cId="4113645291" sldId="412"/>
            <ac:picMk id="16" creationId="{3079D582-8A6F-34AA-85F9-A70A2B6F3FDE}"/>
          </ac:picMkLst>
        </pc:picChg>
        <pc:picChg chg="add mod">
          <ac:chgData name="Zack Lewis Isriel" userId="0f02f941-67d0-4d77-ba3c-28c0159a2e01" providerId="ADAL" clId="{233DF46C-3D86-48A4-A7F7-A5458DB4F388}" dt="2023-01-25T21:34:00.966" v="1891" actId="571"/>
          <ac:picMkLst>
            <pc:docMk/>
            <pc:sldMk cId="4113645291" sldId="412"/>
            <ac:picMk id="17" creationId="{C6F9C946-6552-748B-27EC-38DCD85D4EE7}"/>
          </ac:picMkLst>
        </pc:picChg>
      </pc:sldChg>
      <pc:sldChg chg="delSp modSp add mod">
        <pc:chgData name="Zack Lewis Isriel" userId="0f02f941-67d0-4d77-ba3c-28c0159a2e01" providerId="ADAL" clId="{233DF46C-3D86-48A4-A7F7-A5458DB4F388}" dt="2023-01-25T21:39:10.994" v="1973" actId="1076"/>
        <pc:sldMkLst>
          <pc:docMk/>
          <pc:sldMk cId="2811252645" sldId="413"/>
        </pc:sldMkLst>
        <pc:graphicFrameChg chg="mod modGraphic">
          <ac:chgData name="Zack Lewis Isriel" userId="0f02f941-67d0-4d77-ba3c-28c0159a2e01" providerId="ADAL" clId="{233DF46C-3D86-48A4-A7F7-A5458DB4F388}" dt="2023-01-25T21:39:10.994" v="1973" actId="1076"/>
          <ac:graphicFrameMkLst>
            <pc:docMk/>
            <pc:sldMk cId="2811252645" sldId="413"/>
            <ac:graphicFrameMk id="13" creationId="{204190DB-A5B5-C217-63D6-FF4E54C31EEE}"/>
          </ac:graphicFrameMkLst>
        </pc:graphicFrameChg>
        <pc:graphicFrameChg chg="del">
          <ac:chgData name="Zack Lewis Isriel" userId="0f02f941-67d0-4d77-ba3c-28c0159a2e01" providerId="ADAL" clId="{233DF46C-3D86-48A4-A7F7-A5458DB4F388}" dt="2023-01-25T21:38:58.338" v="1971" actId="478"/>
          <ac:graphicFrameMkLst>
            <pc:docMk/>
            <pc:sldMk cId="2811252645" sldId="413"/>
            <ac:graphicFrameMk id="14" creationId="{7F99768B-C38C-63B0-8449-DCC9DDCDB473}"/>
          </ac:graphicFrameMkLst>
        </pc:graphicFrameChg>
      </pc:sldChg>
      <pc:sldChg chg="delSp add del mod">
        <pc:chgData name="Zack Lewis Isriel" userId="0f02f941-67d0-4d77-ba3c-28c0159a2e01" providerId="ADAL" clId="{233DF46C-3D86-48A4-A7F7-A5458DB4F388}" dt="2023-01-25T21:42:45.656" v="2105" actId="47"/>
        <pc:sldMkLst>
          <pc:docMk/>
          <pc:sldMk cId="666993084" sldId="414"/>
        </pc:sldMkLst>
        <pc:graphicFrameChg chg="del">
          <ac:chgData name="Zack Lewis Isriel" userId="0f02f941-67d0-4d77-ba3c-28c0159a2e01" providerId="ADAL" clId="{233DF46C-3D86-48A4-A7F7-A5458DB4F388}" dt="2023-01-25T21:42:41.140" v="2103" actId="478"/>
          <ac:graphicFrameMkLst>
            <pc:docMk/>
            <pc:sldMk cId="666993084" sldId="414"/>
            <ac:graphicFrameMk id="13" creationId="{204190DB-A5B5-C217-63D6-FF4E54C31EEE}"/>
          </ac:graphicFrameMkLst>
        </pc:graphicFrameChg>
      </pc:sldChg>
      <pc:sldChg chg="addSp delSp modSp add mod">
        <pc:chgData name="Zack Lewis Isriel" userId="0f02f941-67d0-4d77-ba3c-28c0159a2e01" providerId="ADAL" clId="{233DF46C-3D86-48A4-A7F7-A5458DB4F388}" dt="2023-01-25T21:46:31.019" v="2140" actId="1582"/>
        <pc:sldMkLst>
          <pc:docMk/>
          <pc:sldMk cId="2663284861" sldId="415"/>
        </pc:sldMkLst>
        <pc:spChg chg="add del mod">
          <ac:chgData name="Zack Lewis Isriel" userId="0f02f941-67d0-4d77-ba3c-28c0159a2e01" providerId="ADAL" clId="{233DF46C-3D86-48A4-A7F7-A5458DB4F388}" dt="2023-01-25T21:46:10.534" v="2127" actId="478"/>
          <ac:spMkLst>
            <pc:docMk/>
            <pc:sldMk cId="2663284861" sldId="415"/>
            <ac:spMk id="16" creationId="{600621A2-7E14-1712-9D98-8342E2155153}"/>
          </ac:spMkLst>
        </pc:spChg>
        <pc:spChg chg="del">
          <ac:chgData name="Zack Lewis Isriel" userId="0f02f941-67d0-4d77-ba3c-28c0159a2e01" providerId="ADAL" clId="{233DF46C-3D86-48A4-A7F7-A5458DB4F388}" dt="2023-01-25T21:46:07.659" v="2126" actId="478"/>
          <ac:spMkLst>
            <pc:docMk/>
            <pc:sldMk cId="2663284861" sldId="415"/>
            <ac:spMk id="44" creationId="{85B11679-DA74-4FF4-AD56-631D74624548}"/>
          </ac:spMkLst>
        </pc:spChg>
        <pc:picChg chg="add del">
          <ac:chgData name="Zack Lewis Isriel" userId="0f02f941-67d0-4d77-ba3c-28c0159a2e01" providerId="ADAL" clId="{233DF46C-3D86-48A4-A7F7-A5458DB4F388}" dt="2023-01-25T21:44:54.782" v="2113" actId="478"/>
          <ac:picMkLst>
            <pc:docMk/>
            <pc:sldMk cId="2663284861" sldId="415"/>
            <ac:picMk id="4" creationId="{76323DF8-2DA2-7141-5B56-08A44A283282}"/>
          </ac:picMkLst>
        </pc:picChg>
        <pc:picChg chg="add del mod">
          <ac:chgData name="Zack Lewis Isriel" userId="0f02f941-67d0-4d77-ba3c-28c0159a2e01" providerId="ADAL" clId="{233DF46C-3D86-48A4-A7F7-A5458DB4F388}" dt="2023-01-25T21:43:49.330" v="2111" actId="478"/>
          <ac:picMkLst>
            <pc:docMk/>
            <pc:sldMk cId="2663284861" sldId="415"/>
            <ac:picMk id="6" creationId="{56C2EE9B-B76B-9F75-06E5-44317B47C90C}"/>
          </ac:picMkLst>
        </pc:picChg>
        <pc:picChg chg="add del mod modCrop">
          <ac:chgData name="Zack Lewis Isriel" userId="0f02f941-67d0-4d77-ba3c-28c0159a2e01" providerId="ADAL" clId="{233DF46C-3D86-48A4-A7F7-A5458DB4F388}" dt="2023-01-25T21:45:10.334" v="2120" actId="478"/>
          <ac:picMkLst>
            <pc:docMk/>
            <pc:sldMk cId="2663284861" sldId="415"/>
            <ac:picMk id="9" creationId="{4BE7DC93-6E6B-A911-2E66-1F64F3ADE0A7}"/>
          </ac:picMkLst>
        </pc:picChg>
        <pc:picChg chg="add mod modCrop">
          <ac:chgData name="Zack Lewis Isriel" userId="0f02f941-67d0-4d77-ba3c-28c0159a2e01" providerId="ADAL" clId="{233DF46C-3D86-48A4-A7F7-A5458DB4F388}" dt="2023-01-25T21:46:31.019" v="2140" actId="1582"/>
          <ac:picMkLst>
            <pc:docMk/>
            <pc:sldMk cId="2663284861" sldId="415"/>
            <ac:picMk id="14" creationId="{A37FDA68-FFD5-6E11-B56A-F43A3C32DDB0}"/>
          </ac:picMkLst>
        </pc:picChg>
      </pc:sldChg>
    </pc:docChg>
  </pc:docChgLst>
  <pc:docChgLst>
    <pc:chgData name="Mark Ioffredo" userId="S::mai19@fsu.edu::1ca79e0b-6b76-4665-8570-f2c3495bad90" providerId="AD" clId="Web-{B0C6D6C6-A048-4AEA-B3CA-CAB0B7793029}"/>
    <pc:docChg chg="modSld">
      <pc:chgData name="Mark Ioffredo" userId="S::mai19@fsu.edu::1ca79e0b-6b76-4665-8570-f2c3495bad90" providerId="AD" clId="Web-{B0C6D6C6-A048-4AEA-B3CA-CAB0B7793029}" dt="2022-10-07T19:58:04.924" v="1" actId="20577"/>
      <pc:docMkLst>
        <pc:docMk/>
      </pc:docMkLst>
      <pc:sldChg chg="modSp">
        <pc:chgData name="Mark Ioffredo" userId="S::mai19@fsu.edu::1ca79e0b-6b76-4665-8570-f2c3495bad90" providerId="AD" clId="Web-{B0C6D6C6-A048-4AEA-B3CA-CAB0B7793029}" dt="2022-10-07T19:58:04.924" v="1" actId="20577"/>
        <pc:sldMkLst>
          <pc:docMk/>
          <pc:sldMk cId="805528470" sldId="297"/>
        </pc:sldMkLst>
        <pc:spChg chg="mod">
          <ac:chgData name="Mark Ioffredo" userId="S::mai19@fsu.edu::1ca79e0b-6b76-4665-8570-f2c3495bad90" providerId="AD" clId="Web-{B0C6D6C6-A048-4AEA-B3CA-CAB0B7793029}" dt="2022-10-07T19:58:04.924" v="1" actId="20577"/>
          <ac:spMkLst>
            <pc:docMk/>
            <pc:sldMk cId="805528470" sldId="297"/>
            <ac:spMk id="44" creationId="{85B11679-DA74-4FF4-AD56-631D7462454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AB024-74DA-4C34-B0DD-D585475669C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4FD92-8232-4283-9E89-9B988D69E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2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4FD92-8232-4283-9E89-9B988D69E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95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4FD92-8232-4283-9E89-9B988D69E7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95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4FD92-8232-4283-9E89-9B988D69E7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54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4FD92-8232-4283-9E89-9B988D69E7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30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4FD92-8232-4283-9E89-9B988D69E7C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04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4FD92-8232-4283-9E89-9B988D69E7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3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4FD92-8232-4283-9E89-9B988D69E7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53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4FD92-8232-4283-9E89-9B988D69E7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1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F5DE-451E-4B47-BF4F-685DE3D30415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52F3-131D-4C93-8BFA-10CADBD65A0E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1F6E-303A-41DC-A660-2899E01EA532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85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32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F8300-918A-433D-BF68-25467BF0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533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26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84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12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Sponsor and Advisor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3153949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3885" y="5063314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7577816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623885" y="1451620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7272C54-5A6D-4724-8B95-EDB6DC6A0B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7752" y="5098443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21893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F78FB-4766-4378-9186-21BABE1B3C84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70948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98138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79144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6015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5179144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8648803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4192263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121101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1101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242099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242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82810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535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383446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6538282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4182661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747492" y="1762010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6101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615708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98654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64546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81600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964546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5181600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73C059D6-E741-42CC-A542-9D4932C58371}"/>
              </a:ext>
            </a:extLst>
          </p:cNvPr>
          <p:cNvSpPr>
            <a:spLocks noGrp="1" noChangeAspect="1"/>
          </p:cNvSpPr>
          <p:nvPr userDrawn="1">
            <p:ph type="pic" sz="quarter" idx="20" hasCustomPrompt="1"/>
          </p:nvPr>
        </p:nvSpPr>
        <p:spPr>
          <a:xfrm>
            <a:off x="7398654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B58AD78-5A57-4ACC-B158-43905D1ACAE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15708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</p:spTree>
    <p:extLst>
      <p:ext uri="{BB962C8B-B14F-4D97-AF65-F5344CB8AC3E}">
        <p14:creationId xmlns:p14="http://schemas.microsoft.com/office/powerpoint/2010/main" val="3970229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572317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9189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79981" y="495354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70773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447823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4323329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C3070B3-33CC-4752-82C0-2E02BD5497E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61565" y="4953548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9F81B4CE-BFE9-47AB-930C-7091A76655A0}"/>
              </a:ext>
            </a:extLst>
          </p:cNvPr>
          <p:cNvSpPr>
            <a:spLocks noGrp="1" noChangeAspect="1"/>
          </p:cNvSpPr>
          <p:nvPr userDrawn="1">
            <p:ph type="pic" sz="quarter" idx="21" hasCustomPrompt="1"/>
          </p:nvPr>
        </p:nvSpPr>
        <p:spPr>
          <a:xfrm>
            <a:off x="6198835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EC63AC5-EDAA-4A6D-BC88-25D0E7E60CF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975925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4E45F98E-5CDD-4102-81A4-37DA2C61AD48}"/>
              </a:ext>
            </a:extLst>
          </p:cNvPr>
          <p:cNvSpPr>
            <a:spLocks noGrp="1" noChangeAspect="1"/>
          </p:cNvSpPr>
          <p:nvPr userDrawn="1">
            <p:ph type="pic" sz="quarter" idx="23" hasCustomPrompt="1"/>
          </p:nvPr>
        </p:nvSpPr>
        <p:spPr>
          <a:xfrm>
            <a:off x="8074341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9559D387-FF5A-4217-8098-5CB112B20F2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866718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24A5C05A-141A-4C9C-BA3B-5138D955AE14}"/>
              </a:ext>
            </a:extLst>
          </p:cNvPr>
          <p:cNvSpPr>
            <a:spLocks noGrp="1" noChangeAspect="1"/>
          </p:cNvSpPr>
          <p:nvPr userDrawn="1">
            <p:ph type="pic" sz="quarter" idx="25" hasCustomPrompt="1"/>
          </p:nvPr>
        </p:nvSpPr>
        <p:spPr>
          <a:xfrm>
            <a:off x="9949846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3289879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0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74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56FC1-A007-4F63-A177-2FF05B15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472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7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71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9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1081-8D5F-4DF7-A29B-60C6C6CC8294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74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57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93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53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06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17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90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73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75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5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A6D4-B169-43A0-BF9C-3654EFBC5A30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74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F8300-918A-433D-BF68-25467BF0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5283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350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9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99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Sponsor and Advisor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3153949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3885" y="5063314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7577816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623885" y="1451620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7272C54-5A6D-4724-8B95-EDB6DC6A0B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7752" y="5098443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264467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70948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98138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79144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6015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5179144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8648803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82598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121101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1101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242099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242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82810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535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383446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6538282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767256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747492" y="1762010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6101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615708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98654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64546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81600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964546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5181600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73C059D6-E741-42CC-A542-9D4932C58371}"/>
              </a:ext>
            </a:extLst>
          </p:cNvPr>
          <p:cNvSpPr>
            <a:spLocks noGrp="1" noChangeAspect="1"/>
          </p:cNvSpPr>
          <p:nvPr userDrawn="1">
            <p:ph type="pic" sz="quarter" idx="20" hasCustomPrompt="1"/>
          </p:nvPr>
        </p:nvSpPr>
        <p:spPr>
          <a:xfrm>
            <a:off x="7398654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B58AD78-5A57-4ACC-B158-43905D1ACAE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15708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</p:spTree>
    <p:extLst>
      <p:ext uri="{BB962C8B-B14F-4D97-AF65-F5344CB8AC3E}">
        <p14:creationId xmlns:p14="http://schemas.microsoft.com/office/powerpoint/2010/main" val="332395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572317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9189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79981" y="495354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70773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447823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4323329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C3070B3-33CC-4752-82C0-2E02BD5497E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61565" y="4953548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9F81B4CE-BFE9-47AB-930C-7091A76655A0}"/>
              </a:ext>
            </a:extLst>
          </p:cNvPr>
          <p:cNvSpPr>
            <a:spLocks noGrp="1" noChangeAspect="1"/>
          </p:cNvSpPr>
          <p:nvPr userDrawn="1">
            <p:ph type="pic" sz="quarter" idx="21" hasCustomPrompt="1"/>
          </p:nvPr>
        </p:nvSpPr>
        <p:spPr>
          <a:xfrm>
            <a:off x="6198835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EC63AC5-EDAA-4A6D-BC88-25D0E7E60CF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975925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4E45F98E-5CDD-4102-81A4-37DA2C61AD48}"/>
              </a:ext>
            </a:extLst>
          </p:cNvPr>
          <p:cNvSpPr>
            <a:spLocks noGrp="1" noChangeAspect="1"/>
          </p:cNvSpPr>
          <p:nvPr userDrawn="1">
            <p:ph type="pic" sz="quarter" idx="23" hasCustomPrompt="1"/>
          </p:nvPr>
        </p:nvSpPr>
        <p:spPr>
          <a:xfrm>
            <a:off x="8074341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9559D387-FF5A-4217-8098-5CB112B20F2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866718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24A5C05A-141A-4C9C-BA3B-5138D955AE14}"/>
              </a:ext>
            </a:extLst>
          </p:cNvPr>
          <p:cNvSpPr>
            <a:spLocks noGrp="1" noChangeAspect="1"/>
          </p:cNvSpPr>
          <p:nvPr userDrawn="1">
            <p:ph type="pic" sz="quarter" idx="25" hasCustomPrompt="1"/>
          </p:nvPr>
        </p:nvSpPr>
        <p:spPr>
          <a:xfrm>
            <a:off x="9949846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169180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A06D-B361-4FBE-9F2B-60165D3963F2}" type="datetime1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12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51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56FC1-A007-4F63-A177-2FF05B15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989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3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50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41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566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46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3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54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617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1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AD7A-4919-4B84-BA2C-FBAC8848DCA6}" type="datetime1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171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50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40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170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005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61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79D75-F163-DB81-EBB2-066B8054F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4F9451-2FC3-FCE5-984D-1A47314DE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5E10C-59C2-9810-4D07-2EB9A4B8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0ED5-8595-4E8A-92B3-D5BAB54BC251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FD175-8342-0F21-A2AB-8E36C753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941BC-D14E-BB56-A294-6DE7E29B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AC31-C0D2-41DF-A8FF-46F25A8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395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3B9E5-3600-82A5-AB46-2029C4B9F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52B8A-F748-86F0-AF7C-FA9826B62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A4802-2ED7-E33D-C56E-33A03C9E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2D54-323A-495C-9E98-BAAE35AEE37F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096B5-3F1B-6C8D-802C-6F1E5694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CE49C-6B62-5D2D-0E60-DF10E5BB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AC31-C0D2-41DF-A8FF-46F25A8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87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E812-C69A-3217-4D90-BD91698F2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1EEDC-74D1-053B-97C9-B2D91F866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3D703-63B9-DF0D-9951-8774C4D56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916B-38E9-4E70-83ED-E7D7D69D6AE2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03BD8-76B2-9772-E667-97DFD290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3A982-AEE5-A485-F1CB-15B72BAC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AC31-C0D2-41DF-A8FF-46F25A8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465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86AE4-05AC-E175-CA45-03CF2C1EA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042F5-4B62-435B-5415-019FDF42B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0452D-6435-8FE7-AD72-7C422844B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1B180-4C6B-8E1A-F4D4-85758115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1B70E-9EB9-4864-BF32-AE26BD2FAC2F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81348-165D-5BA4-334A-E9057B03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95612-BA0F-B129-8E7B-6E2EA8272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AC31-C0D2-41DF-A8FF-46F25A8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318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26336-3892-C758-09C1-3DE4C49C7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CD883-EB3C-C3BE-C63B-06678F5C2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D6466-94ED-F160-7A24-DEA3BEB9E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29F1A-8092-2366-624B-AF7E375801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4A1880-3D3F-CCA3-B0A4-3BDE8160D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6166B-72FD-68C9-339C-5BD345D6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B279E-0E17-40EC-B1AC-C3092AC16D7F}" type="datetime1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A39DC2-46B3-11B1-695A-7D73655C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EA29F-FDFD-BCA4-398E-8F102698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AC31-C0D2-41DF-A8FF-46F25A8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99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4E86-12EE-816D-1880-D817AFEE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1FDF6C-4162-F0C9-D7C1-72FBE6AA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67B01-6DB4-45B4-B2CE-6E08F7B88794}" type="datetime1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7C9695-2A11-825C-2024-DACADEC8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0DB33-0081-4D50-1C52-2D2EF94D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AC31-C0D2-41DF-A8FF-46F25A8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8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6D7F-94EA-4257-8988-F2CD73D7B3EB}" type="datetime1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D0B446-F260-0763-DD3F-6E272863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580C-6AB2-43A3-9A39-E66464DAB70C}" type="datetime1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7E15CF-FF72-20F8-8B0C-AB50C8CE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AEC92-FD0D-6FBF-EA8C-B8210ACAB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AC31-C0D2-41DF-A8FF-46F25A8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638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A6AC-EE13-B1CB-90B6-201B02A05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1FF47-B295-086D-279C-E4DE45043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79C35-6C9D-DF51-9FB1-72B9C91A5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FF1B0-B7F9-A805-CDF6-97FE733E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3AA9-8E4E-450A-9145-A9BE0BF8EC86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0DF13-919E-10CC-550D-52B029A8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554DA-C77E-3C03-42FF-F059C3C39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AC31-C0D2-41DF-A8FF-46F25A8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293E-345E-609F-023B-A733F83F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259926-DBF3-A034-5B50-0EF49A4DED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A0582-70A6-ADC5-9BDF-FF42E48D6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E6646-9E00-49C4-F5CF-45D4FC48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0B76-8D22-4A13-9E13-3CBCE6984768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62C0D-6269-959B-D0F3-FF45FD98F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FAFFE-8578-3A4C-9300-DA97A3DB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AC31-C0D2-41DF-A8FF-46F25A8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614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33BF1-66F8-FA47-E3FB-2E0F6CC8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7B3E2-7DB4-BDD6-6E35-82BBD066B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A7E88-8323-85C0-6ACA-CC6D3B17D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A7EA-56E5-464F-A00D-4FB7102489D1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BCB12-DC91-16C0-60E1-8837AD01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0F345-FAC1-0E2E-B369-18B3751D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AC31-C0D2-41DF-A8FF-46F25A8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748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D2730E-7FCE-F290-2152-E4DA49B2F3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3720C-AA97-9C41-9095-BE14E68C7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7AC21-544C-2A07-5283-E2066FFE8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56918-7169-4609-B738-002D1466F214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19B26-0F78-D7D8-F320-F93A22C5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AE7F3-38FE-0CCB-DE0B-FB741CA4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AC31-C0D2-41DF-A8FF-46F25A8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9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2DA69-7B8A-448C-A142-F06EF575C32A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2D34-D328-4D97-A68A-7E6F0844F0F0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w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image" Target="../media/image1.wmf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9E38B-7908-4500-8773-760EFD0111E6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3CDBDC-C2F6-4CBB-8A2A-1FE18D18CEAE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53076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2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91958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>
          <p15:clr>
            <a:srgbClr val="F26B43"/>
          </p15:clr>
        </p15:guide>
        <p15:guide id="11" orient="horz" pos="4248">
          <p15:clr>
            <a:srgbClr val="F26B43"/>
          </p15:clr>
        </p15:guide>
        <p15:guide id="12" pos="72">
          <p15:clr>
            <a:srgbClr val="F26B43"/>
          </p15:clr>
        </p15:guide>
        <p15:guide id="13" pos="7608">
          <p15:clr>
            <a:srgbClr val="F26B43"/>
          </p15:clr>
        </p15:guide>
        <p15:guide id="15" orient="horz" pos="3648">
          <p15:clr>
            <a:srgbClr val="F26B43"/>
          </p15:clr>
        </p15:guide>
        <p15:guide id="19" orient="horz" pos="2160">
          <p15:clr>
            <a:srgbClr val="F26B43"/>
          </p15:clr>
        </p15:guide>
        <p15:guide id="21" pos="3840">
          <p15:clr>
            <a:srgbClr val="F26B43"/>
          </p15:clr>
        </p15:guide>
        <p15:guide id="22" orient="horz" pos="23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3CDBDC-C2F6-4CBB-8A2A-1FE18D18CEAE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40" y="6153076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824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40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4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3977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>
          <p15:clr>
            <a:srgbClr val="F26B43"/>
          </p15:clr>
        </p15:guide>
        <p15:guide id="11" orient="horz" pos="4248">
          <p15:clr>
            <a:srgbClr val="F26B43"/>
          </p15:clr>
        </p15:guide>
        <p15:guide id="12" pos="32">
          <p15:clr>
            <a:srgbClr val="F26B43"/>
          </p15:clr>
        </p15:guide>
        <p15:guide id="13" pos="3381">
          <p15:clr>
            <a:srgbClr val="F26B43"/>
          </p15:clr>
        </p15:guide>
        <p15:guide id="15" orient="horz" pos="3648">
          <p15:clr>
            <a:srgbClr val="F26B43"/>
          </p15:clr>
        </p15:guide>
        <p15:guide id="19" orient="horz" pos="2160">
          <p15:clr>
            <a:srgbClr val="F26B43"/>
          </p15:clr>
        </p15:guide>
        <p15:guide id="21" pos="1707">
          <p15:clr>
            <a:srgbClr val="F26B43"/>
          </p15:clr>
        </p15:guide>
        <p15:guide id="22" orient="horz" pos="23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ABDDD-2A9A-B432-846E-29C11D6D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03AD0-1DA6-9BE8-F897-CBA6176EB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E33BD-4D93-301E-874B-15C56CF5E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3B34F-861D-41E8-B7DA-F28C5D4A2871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0A1B5-3222-A7FD-800F-ECAC883A3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85A2C-B652-2F27-6076-40BD99803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AAC31-C0D2-41DF-A8FF-46F25A81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49.png"/><Relationship Id="rId5" Type="http://schemas.openxmlformats.org/officeDocument/2006/relationships/image" Target="../media/image36.png"/><Relationship Id="rId10" Type="http://schemas.openxmlformats.org/officeDocument/2006/relationships/image" Target="../media/image48.png"/><Relationship Id="rId4" Type="http://schemas.openxmlformats.org/officeDocument/2006/relationships/image" Target="../media/image10.png"/><Relationship Id="rId9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9.png"/><Relationship Id="rId7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svg"/><Relationship Id="rId7" Type="http://schemas.openxmlformats.org/officeDocument/2006/relationships/image" Target="../media/image1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0.png"/><Relationship Id="rId7" Type="http://schemas.openxmlformats.org/officeDocument/2006/relationships/image" Target="../media/image8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image" Target="../media/image76.svg"/><Relationship Id="rId10" Type="http://schemas.microsoft.com/office/2007/relationships/hdphoto" Target="../media/hdphoto2.wdp"/><Relationship Id="rId4" Type="http://schemas.openxmlformats.org/officeDocument/2006/relationships/image" Target="../media/image75.png"/><Relationship Id="rId9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Arrow&#10;&#10;Description automatically generated with low confidence">
            <a:extLst>
              <a:ext uri="{FF2B5EF4-FFF2-40B4-BE49-F238E27FC236}">
                <a16:creationId xmlns:a16="http://schemas.microsoft.com/office/drawing/2014/main" id="{FBB24EBD-9F05-FD13-B596-B33A940A9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7" b="87817" l="10000" r="90000">
                        <a14:backgroundMark x1="33800" y1="39000" x2="31600" y2="50400"/>
                        <a14:backgroundMark x1="31600" y1="50400" x2="37000" y2="71200"/>
                        <a14:backgroundMark x1="37000" y1="71200" x2="40600" y2="76200"/>
                        <a14:backgroundMark x1="24200" y1="48800" x2="30200" y2="74600"/>
                        <a14:backgroundMark x1="20600" y1="53600" x2="20600" y2="76000"/>
                        <a14:backgroundMark x1="15600" y1="58000" x2="12800" y2="71000"/>
                        <a14:backgroundMark x1="15000" y1="56000" x2="25400" y2="53600"/>
                        <a14:backgroundMark x1="25400" y1="53600" x2="25000" y2="61400"/>
                        <a14:backgroundMark x1="25000" y1="61400" x2="28200" y2="62600"/>
                        <a14:backgroundMark x1="31400" y1="58600" x2="46000" y2="66600"/>
                        <a14:backgroundMark x1="30000" y1="52400" x2="24200" y2="43000"/>
                        <a14:backgroundMark x1="49000" y1="63400" x2="43000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6DF6E1-1040-BC89-0AB6-4E4563DE595E}"/>
              </a:ext>
            </a:extLst>
          </p:cNvPr>
          <p:cNvSpPr txBox="1"/>
          <p:nvPr/>
        </p:nvSpPr>
        <p:spPr>
          <a:xfrm>
            <a:off x="7188049" y="2136338"/>
            <a:ext cx="5003949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latin typeface="Arial Black" panose="020B0A04020102020204" pitchFamily="34" charset="0"/>
                <a:cs typeface="Arial"/>
              </a:rPr>
              <a:t>NASA STUDENT LAUNCH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0AD4D2-BD0F-A872-047C-3D9D6CE1DA0E}"/>
              </a:ext>
            </a:extLst>
          </p:cNvPr>
          <p:cNvSpPr txBox="1"/>
          <p:nvPr/>
        </p:nvSpPr>
        <p:spPr>
          <a:xfrm>
            <a:off x="6653680" y="6197173"/>
            <a:ext cx="5073445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u="sng">
                <a:latin typeface="Arial"/>
                <a:cs typeface="Arial"/>
              </a:rPr>
              <a:t>SD T501: The Zenith Program</a:t>
            </a:r>
            <a:endParaRPr lang="en-US" sz="2600" u="sng">
              <a:cs typeface="Calibri"/>
            </a:endParaRPr>
          </a:p>
        </p:txBody>
      </p:sp>
      <p:pic>
        <p:nvPicPr>
          <p:cNvPr id="3" name="Picture 2" descr="Arrow&#10;&#10;Description automatically generated with low confidence">
            <a:extLst>
              <a:ext uri="{FF2B5EF4-FFF2-40B4-BE49-F238E27FC236}">
                <a16:creationId xmlns:a16="http://schemas.microsoft.com/office/drawing/2014/main" id="{B806C554-EC26-B285-8C8E-E3F6C596D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0" y="0"/>
            <a:ext cx="7188050" cy="701367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B8068-93D4-27BF-0233-FFAA9ED9A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17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un 49">
            <a:extLst>
              <a:ext uri="{FF2B5EF4-FFF2-40B4-BE49-F238E27FC236}">
                <a16:creationId xmlns:a16="http://schemas.microsoft.com/office/drawing/2014/main" id="{AC0594DF-7FF1-8C53-F498-36D17E05945C}"/>
              </a:ext>
            </a:extLst>
          </p:cNvPr>
          <p:cNvSpPr/>
          <p:nvPr/>
        </p:nvSpPr>
        <p:spPr>
          <a:xfrm>
            <a:off x="11696066" y="-321694"/>
            <a:ext cx="851060" cy="830414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1DFFEA9-029B-CAF1-9D7D-FFC7ADDA8D49}"/>
              </a:ext>
            </a:extLst>
          </p:cNvPr>
          <p:cNvSpPr/>
          <p:nvPr/>
        </p:nvSpPr>
        <p:spPr>
          <a:xfrm>
            <a:off x="4826469" y="2776091"/>
            <a:ext cx="2345359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III: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Apogee (4600 ft) first separation (drogue deployment)</a:t>
            </a:r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E099FCB1-3588-11B1-769C-F36704F68A8F}"/>
              </a:ext>
            </a:extLst>
          </p:cNvPr>
          <p:cNvSpPr/>
          <p:nvPr/>
        </p:nvSpPr>
        <p:spPr>
          <a:xfrm>
            <a:off x="465816" y="-41339"/>
            <a:ext cx="3128204" cy="1391057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3C94EDD6-A03F-2C41-756A-D362BF55F54C}"/>
              </a:ext>
            </a:extLst>
          </p:cNvPr>
          <p:cNvSpPr/>
          <p:nvPr/>
        </p:nvSpPr>
        <p:spPr>
          <a:xfrm>
            <a:off x="9753180" y="1822184"/>
            <a:ext cx="3259221" cy="1717321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A71ECCEA-C710-406B-7D51-D09C8065E8F8}"/>
              </a:ext>
            </a:extLst>
          </p:cNvPr>
          <p:cNvSpPr/>
          <p:nvPr/>
        </p:nvSpPr>
        <p:spPr>
          <a:xfrm>
            <a:off x="-1552512" y="3119142"/>
            <a:ext cx="2926603" cy="180072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B358A8C8-3054-199C-6E3B-653093DC2A89}"/>
              </a:ext>
            </a:extLst>
          </p:cNvPr>
          <p:cNvSpPr/>
          <p:nvPr/>
        </p:nvSpPr>
        <p:spPr>
          <a:xfrm>
            <a:off x="6992349" y="-703380"/>
            <a:ext cx="3128204" cy="178600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149C02-5E13-78AF-B83B-7D9882FAEF27}"/>
              </a:ext>
            </a:extLst>
          </p:cNvPr>
          <p:cNvGrpSpPr/>
          <p:nvPr/>
        </p:nvGrpSpPr>
        <p:grpSpPr>
          <a:xfrm rot="6480000">
            <a:off x="5351152" y="1041369"/>
            <a:ext cx="244977" cy="420681"/>
            <a:chOff x="5471623" y="1695684"/>
            <a:chExt cx="182880" cy="45720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1FC8C8D-4185-91A6-F665-28CA716A4818}"/>
                </a:ext>
              </a:extLst>
            </p:cNvPr>
            <p:cNvSpPr/>
            <p:nvPr/>
          </p:nvSpPr>
          <p:spPr>
            <a:xfrm>
              <a:off x="5471623" y="1878565"/>
              <a:ext cx="182880" cy="9144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34DE3F8-BB98-5E20-E995-E9DAB7209169}"/>
                </a:ext>
              </a:extLst>
            </p:cNvPr>
            <p:cNvSpPr/>
            <p:nvPr/>
          </p:nvSpPr>
          <p:spPr>
            <a:xfrm>
              <a:off x="5489910" y="1970005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3C3B3CE-FA40-D552-D989-EB9F9E3E15F1}"/>
                </a:ext>
              </a:extLst>
            </p:cNvPr>
            <p:cNvSpPr/>
            <p:nvPr/>
          </p:nvSpPr>
          <p:spPr>
            <a:xfrm>
              <a:off x="5489898" y="1695684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B6DC73A-8ACD-5057-8256-6F20D461E8D0}"/>
              </a:ext>
            </a:extLst>
          </p:cNvPr>
          <p:cNvGrpSpPr/>
          <p:nvPr/>
        </p:nvGrpSpPr>
        <p:grpSpPr>
          <a:xfrm rot="6469124">
            <a:off x="5952690" y="859610"/>
            <a:ext cx="244978" cy="1168919"/>
            <a:chOff x="1011553" y="3650184"/>
            <a:chExt cx="244978" cy="116891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8C0AAC1-AB27-3A6E-8FFC-1924F5E1DE1D}"/>
                </a:ext>
              </a:extLst>
            </p:cNvPr>
            <p:cNvGrpSpPr/>
            <p:nvPr/>
          </p:nvGrpSpPr>
          <p:grpSpPr>
            <a:xfrm>
              <a:off x="1011553" y="3650184"/>
              <a:ext cx="244978" cy="545393"/>
              <a:chOff x="2945858" y="3240725"/>
              <a:chExt cx="182880" cy="341820"/>
            </a:xfrm>
          </p:grpSpPr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0403DE9D-A56D-E53C-99F9-0453AFD57B43}"/>
                  </a:ext>
                </a:extLst>
              </p:cNvPr>
              <p:cNvSpPr/>
              <p:nvPr/>
            </p:nvSpPr>
            <p:spPr>
              <a:xfrm>
                <a:off x="2945858" y="3240725"/>
                <a:ext cx="182880" cy="274320"/>
              </a:xfrm>
              <a:prstGeom prst="triangl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54136D6-CA43-9844-4746-33F9471087F3}"/>
                  </a:ext>
                </a:extLst>
              </p:cNvPr>
              <p:cNvSpPr/>
              <p:nvPr/>
            </p:nvSpPr>
            <p:spPr>
              <a:xfrm>
                <a:off x="2966740" y="3505475"/>
                <a:ext cx="146304" cy="7707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46EFBC3-D1AC-F898-B58A-3644C46E823E}"/>
                </a:ext>
              </a:extLst>
            </p:cNvPr>
            <p:cNvSpPr/>
            <p:nvPr/>
          </p:nvSpPr>
          <p:spPr>
            <a:xfrm>
              <a:off x="1011553" y="4089615"/>
              <a:ext cx="244978" cy="7294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>
                  <a:solidFill>
                    <a:srgbClr val="EF2E32"/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  <a:t>Zenith I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06C97D8-2072-FC33-61A9-E2ACEDB1D535}"/>
              </a:ext>
            </a:extLst>
          </p:cNvPr>
          <p:cNvGrpSpPr/>
          <p:nvPr/>
        </p:nvGrpSpPr>
        <p:grpSpPr>
          <a:xfrm rot="3593486">
            <a:off x="3172706" y="1171453"/>
            <a:ext cx="612444" cy="1008875"/>
            <a:chOff x="827802" y="4891753"/>
            <a:chExt cx="612444" cy="1008875"/>
          </a:xfrm>
        </p:grpSpPr>
        <p:sp>
          <p:nvSpPr>
            <p:cNvPr id="72" name="Flowchart: Manual Operation 71">
              <a:extLst>
                <a:ext uri="{FF2B5EF4-FFF2-40B4-BE49-F238E27FC236}">
                  <a16:creationId xmlns:a16="http://schemas.microsoft.com/office/drawing/2014/main" id="{3DE1E408-A62C-D655-5B56-D33987A39602}"/>
                </a:ext>
              </a:extLst>
            </p:cNvPr>
            <p:cNvSpPr/>
            <p:nvPr/>
          </p:nvSpPr>
          <p:spPr>
            <a:xfrm>
              <a:off x="1015587" y="5841348"/>
              <a:ext cx="236874" cy="59280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C0D901C-E6E6-A907-C9B0-154AB9475356}"/>
                </a:ext>
              </a:extLst>
            </p:cNvPr>
            <p:cNvGrpSpPr/>
            <p:nvPr/>
          </p:nvGrpSpPr>
          <p:grpSpPr>
            <a:xfrm>
              <a:off x="827802" y="4891753"/>
              <a:ext cx="612444" cy="948334"/>
              <a:chOff x="2808002" y="4918479"/>
              <a:chExt cx="457200" cy="594360"/>
            </a:xfrm>
          </p:grpSpPr>
          <p:sp>
            <p:nvSpPr>
              <p:cNvPr id="74" name="Flowchart: Manual Input 73">
                <a:extLst>
                  <a:ext uri="{FF2B5EF4-FFF2-40B4-BE49-F238E27FC236}">
                    <a16:creationId xmlns:a16="http://schemas.microsoft.com/office/drawing/2014/main" id="{32AF50B9-ACF2-86A1-7AE9-44F0F13E2838}"/>
                  </a:ext>
                </a:extLst>
              </p:cNvPr>
              <p:cNvSpPr/>
              <p:nvPr/>
            </p:nvSpPr>
            <p:spPr>
              <a:xfrm>
                <a:off x="2808002" y="5327100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376F1B5-F134-8D8F-8550-C982821E9758}"/>
                  </a:ext>
                </a:extLst>
              </p:cNvPr>
              <p:cNvSpPr/>
              <p:nvPr/>
            </p:nvSpPr>
            <p:spPr>
              <a:xfrm>
                <a:off x="2945162" y="4918479"/>
                <a:ext cx="182880" cy="59436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378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lowchart: Manual Input 75">
                <a:extLst>
                  <a:ext uri="{FF2B5EF4-FFF2-40B4-BE49-F238E27FC236}">
                    <a16:creationId xmlns:a16="http://schemas.microsoft.com/office/drawing/2014/main" id="{E257F532-FDAE-E569-2536-CD444AE04CC8}"/>
                  </a:ext>
                </a:extLst>
              </p:cNvPr>
              <p:cNvSpPr/>
              <p:nvPr/>
            </p:nvSpPr>
            <p:spPr>
              <a:xfrm flipH="1">
                <a:off x="3128042" y="5323705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051CB1-D552-5113-2697-8E1288FA1CAF}"/>
              </a:ext>
            </a:extLst>
          </p:cNvPr>
          <p:cNvCxnSpPr>
            <a:cxnSpLocks/>
            <a:stCxn id="75" idx="0"/>
          </p:cNvCxnSpPr>
          <p:nvPr/>
        </p:nvCxnSpPr>
        <p:spPr>
          <a:xfrm flipV="1">
            <a:off x="3915305" y="756307"/>
            <a:ext cx="665151" cy="6665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822118-07C9-B702-5CC9-AD0C251032AD}"/>
              </a:ext>
            </a:extLst>
          </p:cNvPr>
          <p:cNvCxnSpPr>
            <a:cxnSpLocks/>
            <a:stCxn id="82" idx="2"/>
          </p:cNvCxnSpPr>
          <p:nvPr/>
        </p:nvCxnSpPr>
        <p:spPr>
          <a:xfrm flipH="1" flipV="1">
            <a:off x="4580456" y="756307"/>
            <a:ext cx="693140" cy="4304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8430D11-40B3-AFE7-5A16-10CBFBC20387}"/>
              </a:ext>
            </a:extLst>
          </p:cNvPr>
          <p:cNvGrpSpPr/>
          <p:nvPr/>
        </p:nvGrpSpPr>
        <p:grpSpPr>
          <a:xfrm>
            <a:off x="4257612" y="289560"/>
            <a:ext cx="617220" cy="472440"/>
            <a:chOff x="4257612" y="289560"/>
            <a:chExt cx="617220" cy="472440"/>
          </a:xfrm>
        </p:grpSpPr>
        <p:sp>
          <p:nvSpPr>
            <p:cNvPr id="10" name="Flowchart: Delay 9">
              <a:extLst>
                <a:ext uri="{FF2B5EF4-FFF2-40B4-BE49-F238E27FC236}">
                  <a16:creationId xmlns:a16="http://schemas.microsoft.com/office/drawing/2014/main" id="{CC4EEDCD-E558-45AC-0865-E83E8056BDFE}"/>
                </a:ext>
              </a:extLst>
            </p:cNvPr>
            <p:cNvSpPr/>
            <p:nvPr/>
          </p:nvSpPr>
          <p:spPr>
            <a:xfrm rot="16200000">
              <a:off x="4443673" y="103499"/>
              <a:ext cx="245098" cy="617220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7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D6886A-D1DB-9A36-510D-DCCF615C23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62150" y="537504"/>
              <a:ext cx="314349" cy="2244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73871A-FE3A-F79F-5900-0B45FC3E2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6499" y="536081"/>
              <a:ext cx="296439" cy="2259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D5FE35-F692-CAE8-7F94-43B02E1C35F7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>
              <a:off x="4566222" y="534658"/>
              <a:ext cx="12132" cy="2216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632704F-F447-7119-749A-3B257916176A}"/>
              </a:ext>
            </a:extLst>
          </p:cNvPr>
          <p:cNvSpPr/>
          <p:nvPr/>
        </p:nvSpPr>
        <p:spPr>
          <a:xfrm>
            <a:off x="1374091" y="7784391"/>
            <a:ext cx="2345359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IV: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velocity descent phase</a:t>
            </a:r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FF2A9C55-CE1C-4F11-E4AE-15B92B501AF9}"/>
              </a:ext>
            </a:extLst>
          </p:cNvPr>
          <p:cNvSpPr/>
          <p:nvPr/>
        </p:nvSpPr>
        <p:spPr>
          <a:xfrm>
            <a:off x="3246333" y="6298852"/>
            <a:ext cx="3031204" cy="1510781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6CC7526E-8B3D-67F4-C601-8BE2D865A32B}"/>
              </a:ext>
            </a:extLst>
          </p:cNvPr>
          <p:cNvSpPr/>
          <p:nvPr/>
        </p:nvSpPr>
        <p:spPr>
          <a:xfrm>
            <a:off x="9058291" y="7288160"/>
            <a:ext cx="3277983" cy="192259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3B1CFABF-3C1D-4FF8-7D3F-118BE0AAC137}"/>
              </a:ext>
            </a:extLst>
          </p:cNvPr>
          <p:cNvSpPr/>
          <p:nvPr/>
        </p:nvSpPr>
        <p:spPr>
          <a:xfrm>
            <a:off x="-264223" y="6990232"/>
            <a:ext cx="2926603" cy="170874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893BB060-82AE-587B-9498-5F6223C4B6E7}"/>
              </a:ext>
            </a:extLst>
          </p:cNvPr>
          <p:cNvSpPr/>
          <p:nvPr/>
        </p:nvSpPr>
        <p:spPr>
          <a:xfrm>
            <a:off x="7329890" y="5860614"/>
            <a:ext cx="2561419" cy="1441683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110">
            <a:extLst>
              <a:ext uri="{FF2B5EF4-FFF2-40B4-BE49-F238E27FC236}">
                <a16:creationId xmlns:a16="http://schemas.microsoft.com/office/drawing/2014/main" id="{CB4E9CB8-8D6D-72DE-666A-1721B0CFCC5D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F1FABC0-072B-4F22-8F9B-95A9D10B0206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10</a:t>
            </a:fld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91DABFC-087A-3365-7974-01FA45D041A9}"/>
              </a:ext>
            </a:extLst>
          </p:cNvPr>
          <p:cNvSpPr txBox="1">
            <a:spLocks/>
          </p:cNvSpPr>
          <p:nvPr/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Peyton Breland</a:t>
            </a:r>
          </a:p>
        </p:txBody>
      </p:sp>
    </p:spTree>
    <p:extLst>
      <p:ext uri="{BB962C8B-B14F-4D97-AF65-F5344CB8AC3E}">
        <p14:creationId xmlns:p14="http://schemas.microsoft.com/office/powerpoint/2010/main" val="1227084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un 49">
            <a:extLst>
              <a:ext uri="{FF2B5EF4-FFF2-40B4-BE49-F238E27FC236}">
                <a16:creationId xmlns:a16="http://schemas.microsoft.com/office/drawing/2014/main" id="{AC0594DF-7FF1-8C53-F498-36D17E05945C}"/>
              </a:ext>
            </a:extLst>
          </p:cNvPr>
          <p:cNvSpPr/>
          <p:nvPr/>
        </p:nvSpPr>
        <p:spPr>
          <a:xfrm>
            <a:off x="11696066" y="-321694"/>
            <a:ext cx="851060" cy="830414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E099FCB1-3588-11B1-769C-F36704F68A8F}"/>
              </a:ext>
            </a:extLst>
          </p:cNvPr>
          <p:cNvSpPr/>
          <p:nvPr/>
        </p:nvSpPr>
        <p:spPr>
          <a:xfrm>
            <a:off x="555026" y="-6066007"/>
            <a:ext cx="3128204" cy="1391057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3C94EDD6-A03F-2C41-756A-D362BF55F54C}"/>
              </a:ext>
            </a:extLst>
          </p:cNvPr>
          <p:cNvSpPr/>
          <p:nvPr/>
        </p:nvSpPr>
        <p:spPr>
          <a:xfrm>
            <a:off x="9842390" y="-4202484"/>
            <a:ext cx="3259221" cy="1717321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A71ECCEA-C710-406B-7D51-D09C8065E8F8}"/>
              </a:ext>
            </a:extLst>
          </p:cNvPr>
          <p:cNvSpPr/>
          <p:nvPr/>
        </p:nvSpPr>
        <p:spPr>
          <a:xfrm>
            <a:off x="-1463302" y="-2905526"/>
            <a:ext cx="2926603" cy="180072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B358A8C8-3054-199C-6E3B-653093DC2A89}"/>
              </a:ext>
            </a:extLst>
          </p:cNvPr>
          <p:cNvSpPr/>
          <p:nvPr/>
        </p:nvSpPr>
        <p:spPr>
          <a:xfrm>
            <a:off x="7081559" y="-6728048"/>
            <a:ext cx="3128204" cy="178600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149C02-5E13-78AF-B83B-7D9882FAEF27}"/>
              </a:ext>
            </a:extLst>
          </p:cNvPr>
          <p:cNvGrpSpPr/>
          <p:nvPr/>
        </p:nvGrpSpPr>
        <p:grpSpPr>
          <a:xfrm rot="6480000">
            <a:off x="6515207" y="2730837"/>
            <a:ext cx="244977" cy="420681"/>
            <a:chOff x="5471623" y="1695684"/>
            <a:chExt cx="182880" cy="45720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1FC8C8D-4185-91A6-F665-28CA716A4818}"/>
                </a:ext>
              </a:extLst>
            </p:cNvPr>
            <p:cNvSpPr/>
            <p:nvPr/>
          </p:nvSpPr>
          <p:spPr>
            <a:xfrm>
              <a:off x="5471623" y="1878565"/>
              <a:ext cx="182880" cy="9144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34DE3F8-BB98-5E20-E995-E9DAB7209169}"/>
                </a:ext>
              </a:extLst>
            </p:cNvPr>
            <p:cNvSpPr/>
            <p:nvPr/>
          </p:nvSpPr>
          <p:spPr>
            <a:xfrm>
              <a:off x="5489910" y="1970005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3C3B3CE-FA40-D552-D989-EB9F9E3E15F1}"/>
                </a:ext>
              </a:extLst>
            </p:cNvPr>
            <p:cNvSpPr/>
            <p:nvPr/>
          </p:nvSpPr>
          <p:spPr>
            <a:xfrm>
              <a:off x="5489898" y="1695684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B6DC73A-8ACD-5057-8256-6F20D461E8D0}"/>
              </a:ext>
            </a:extLst>
          </p:cNvPr>
          <p:cNvGrpSpPr/>
          <p:nvPr/>
        </p:nvGrpSpPr>
        <p:grpSpPr>
          <a:xfrm rot="6469124">
            <a:off x="7116745" y="2549078"/>
            <a:ext cx="244978" cy="1168919"/>
            <a:chOff x="1011553" y="3650184"/>
            <a:chExt cx="244978" cy="116891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8C0AAC1-AB27-3A6E-8FFC-1924F5E1DE1D}"/>
                </a:ext>
              </a:extLst>
            </p:cNvPr>
            <p:cNvGrpSpPr/>
            <p:nvPr/>
          </p:nvGrpSpPr>
          <p:grpSpPr>
            <a:xfrm>
              <a:off x="1011553" y="3650184"/>
              <a:ext cx="244978" cy="545393"/>
              <a:chOff x="2945858" y="3240725"/>
              <a:chExt cx="182880" cy="341820"/>
            </a:xfrm>
          </p:grpSpPr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0403DE9D-A56D-E53C-99F9-0453AFD57B43}"/>
                  </a:ext>
                </a:extLst>
              </p:cNvPr>
              <p:cNvSpPr/>
              <p:nvPr/>
            </p:nvSpPr>
            <p:spPr>
              <a:xfrm>
                <a:off x="2945858" y="3240725"/>
                <a:ext cx="182880" cy="274320"/>
              </a:xfrm>
              <a:prstGeom prst="triangl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54136D6-CA43-9844-4746-33F9471087F3}"/>
                  </a:ext>
                </a:extLst>
              </p:cNvPr>
              <p:cNvSpPr/>
              <p:nvPr/>
            </p:nvSpPr>
            <p:spPr>
              <a:xfrm>
                <a:off x="2966740" y="3505475"/>
                <a:ext cx="146304" cy="7707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46EFBC3-D1AC-F898-B58A-3644C46E823E}"/>
                </a:ext>
              </a:extLst>
            </p:cNvPr>
            <p:cNvSpPr/>
            <p:nvPr/>
          </p:nvSpPr>
          <p:spPr>
            <a:xfrm>
              <a:off x="1011553" y="4089615"/>
              <a:ext cx="244978" cy="7294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>
                  <a:solidFill>
                    <a:srgbClr val="EF2E32"/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  <a:t>Zenith I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06C97D8-2072-FC33-61A9-E2ACEDB1D535}"/>
              </a:ext>
            </a:extLst>
          </p:cNvPr>
          <p:cNvGrpSpPr/>
          <p:nvPr/>
        </p:nvGrpSpPr>
        <p:grpSpPr>
          <a:xfrm rot="3593486">
            <a:off x="4336761" y="2860921"/>
            <a:ext cx="612444" cy="1008875"/>
            <a:chOff x="827802" y="4891753"/>
            <a:chExt cx="612444" cy="1008875"/>
          </a:xfrm>
        </p:grpSpPr>
        <p:sp>
          <p:nvSpPr>
            <p:cNvPr id="72" name="Flowchart: Manual Operation 71">
              <a:extLst>
                <a:ext uri="{FF2B5EF4-FFF2-40B4-BE49-F238E27FC236}">
                  <a16:creationId xmlns:a16="http://schemas.microsoft.com/office/drawing/2014/main" id="{3DE1E408-A62C-D655-5B56-D33987A39602}"/>
                </a:ext>
              </a:extLst>
            </p:cNvPr>
            <p:cNvSpPr/>
            <p:nvPr/>
          </p:nvSpPr>
          <p:spPr>
            <a:xfrm>
              <a:off x="1015587" y="5841348"/>
              <a:ext cx="236874" cy="59280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C0D901C-E6E6-A907-C9B0-154AB9475356}"/>
                </a:ext>
              </a:extLst>
            </p:cNvPr>
            <p:cNvGrpSpPr/>
            <p:nvPr/>
          </p:nvGrpSpPr>
          <p:grpSpPr>
            <a:xfrm>
              <a:off x="827802" y="4891753"/>
              <a:ext cx="612444" cy="948334"/>
              <a:chOff x="2808002" y="4918479"/>
              <a:chExt cx="457200" cy="594360"/>
            </a:xfrm>
          </p:grpSpPr>
          <p:sp>
            <p:nvSpPr>
              <p:cNvPr id="74" name="Flowchart: Manual Input 73">
                <a:extLst>
                  <a:ext uri="{FF2B5EF4-FFF2-40B4-BE49-F238E27FC236}">
                    <a16:creationId xmlns:a16="http://schemas.microsoft.com/office/drawing/2014/main" id="{32AF50B9-ACF2-86A1-7AE9-44F0F13E2838}"/>
                  </a:ext>
                </a:extLst>
              </p:cNvPr>
              <p:cNvSpPr/>
              <p:nvPr/>
            </p:nvSpPr>
            <p:spPr>
              <a:xfrm>
                <a:off x="2808002" y="5327100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376F1B5-F134-8D8F-8550-C982821E9758}"/>
                  </a:ext>
                </a:extLst>
              </p:cNvPr>
              <p:cNvSpPr/>
              <p:nvPr/>
            </p:nvSpPr>
            <p:spPr>
              <a:xfrm>
                <a:off x="2945162" y="4918479"/>
                <a:ext cx="182880" cy="59436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378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lowchart: Manual Input 75">
                <a:extLst>
                  <a:ext uri="{FF2B5EF4-FFF2-40B4-BE49-F238E27FC236}">
                    <a16:creationId xmlns:a16="http://schemas.microsoft.com/office/drawing/2014/main" id="{E257F532-FDAE-E569-2536-CD444AE04CC8}"/>
                  </a:ext>
                </a:extLst>
              </p:cNvPr>
              <p:cNvSpPr/>
              <p:nvPr/>
            </p:nvSpPr>
            <p:spPr>
              <a:xfrm flipH="1">
                <a:off x="3128042" y="5323705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051CB1-D552-5113-2697-8E1288FA1CAF}"/>
              </a:ext>
            </a:extLst>
          </p:cNvPr>
          <p:cNvCxnSpPr>
            <a:cxnSpLocks/>
            <a:stCxn id="75" idx="0"/>
          </p:cNvCxnSpPr>
          <p:nvPr/>
        </p:nvCxnSpPr>
        <p:spPr>
          <a:xfrm flipV="1">
            <a:off x="5079360" y="2445775"/>
            <a:ext cx="665151" cy="6665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822118-07C9-B702-5CC9-AD0C251032AD}"/>
              </a:ext>
            </a:extLst>
          </p:cNvPr>
          <p:cNvCxnSpPr>
            <a:cxnSpLocks/>
            <a:stCxn id="82" idx="2"/>
          </p:cNvCxnSpPr>
          <p:nvPr/>
        </p:nvCxnSpPr>
        <p:spPr>
          <a:xfrm flipH="1" flipV="1">
            <a:off x="5744511" y="2445775"/>
            <a:ext cx="693140" cy="4304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8BBCFC-00E6-0C4E-C374-63CF9CFE5269}"/>
              </a:ext>
            </a:extLst>
          </p:cNvPr>
          <p:cNvGrpSpPr/>
          <p:nvPr/>
        </p:nvGrpSpPr>
        <p:grpSpPr>
          <a:xfrm>
            <a:off x="5421667" y="1979028"/>
            <a:ext cx="617220" cy="472440"/>
            <a:chOff x="4257612" y="289560"/>
            <a:chExt cx="617220" cy="472440"/>
          </a:xfrm>
        </p:grpSpPr>
        <p:sp>
          <p:nvSpPr>
            <p:cNvPr id="10" name="Flowchart: Delay 9">
              <a:extLst>
                <a:ext uri="{FF2B5EF4-FFF2-40B4-BE49-F238E27FC236}">
                  <a16:creationId xmlns:a16="http://schemas.microsoft.com/office/drawing/2014/main" id="{CC4EEDCD-E558-45AC-0865-E83E8056BDFE}"/>
                </a:ext>
              </a:extLst>
            </p:cNvPr>
            <p:cNvSpPr/>
            <p:nvPr/>
          </p:nvSpPr>
          <p:spPr>
            <a:xfrm rot="16200000">
              <a:off x="4443673" y="103499"/>
              <a:ext cx="245098" cy="617220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7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D6886A-D1DB-9A36-510D-DCCF615C23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62150" y="537504"/>
              <a:ext cx="314349" cy="2244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73871A-FE3A-F79F-5900-0B45FC3E2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6499" y="536081"/>
              <a:ext cx="296439" cy="2259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D5FE35-F692-CAE8-7F94-43B02E1C35F7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>
              <a:off x="4566222" y="534658"/>
              <a:ext cx="12132" cy="2216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CD8301-0AFC-7495-C8A6-06C86980DBEC}"/>
              </a:ext>
            </a:extLst>
          </p:cNvPr>
          <p:cNvSpPr/>
          <p:nvPr/>
        </p:nvSpPr>
        <p:spPr>
          <a:xfrm>
            <a:off x="4893875" y="-2335170"/>
            <a:ext cx="2345359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III: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Apogee (4600 ft) first separation (drogue deployment)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BBCE66-E7E7-924E-E9CA-4AF66A7A1870}"/>
              </a:ext>
            </a:extLst>
          </p:cNvPr>
          <p:cNvSpPr/>
          <p:nvPr/>
        </p:nvSpPr>
        <p:spPr>
          <a:xfrm>
            <a:off x="1441497" y="2673130"/>
            <a:ext cx="2345359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IV: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velocity descent phase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8225441-B253-D027-B9B5-8F1524E78B71}"/>
              </a:ext>
            </a:extLst>
          </p:cNvPr>
          <p:cNvSpPr/>
          <p:nvPr/>
        </p:nvSpPr>
        <p:spPr>
          <a:xfrm>
            <a:off x="1284768" y="7284819"/>
            <a:ext cx="2658816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Chute + Payload Deployment (~550 ft)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1C6E5B9E-3EE3-5849-98DD-E28496A5A5DD}"/>
              </a:ext>
            </a:extLst>
          </p:cNvPr>
          <p:cNvSpPr/>
          <p:nvPr/>
        </p:nvSpPr>
        <p:spPr>
          <a:xfrm>
            <a:off x="-656765" y="7206624"/>
            <a:ext cx="1711569" cy="773723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1AE8F3F1-C649-AA5A-D049-14A05FC6110F}"/>
              </a:ext>
            </a:extLst>
          </p:cNvPr>
          <p:cNvSpPr/>
          <p:nvPr/>
        </p:nvSpPr>
        <p:spPr>
          <a:xfrm>
            <a:off x="7833140" y="7209802"/>
            <a:ext cx="2743199" cy="985538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0">
            <a:extLst>
              <a:ext uri="{FF2B5EF4-FFF2-40B4-BE49-F238E27FC236}">
                <a16:creationId xmlns:a16="http://schemas.microsoft.com/office/drawing/2014/main" id="{B7168306-959D-488D-C187-B29E56D9D5CC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F1FABC0-072B-4F22-8F9B-95A9D10B0206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11</a:t>
            </a:fld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6C520DA-EA61-4FD3-0667-AADC4FAC0EA8}"/>
              </a:ext>
            </a:extLst>
          </p:cNvPr>
          <p:cNvSpPr txBox="1">
            <a:spLocks/>
          </p:cNvSpPr>
          <p:nvPr/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Peyton Breland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AD517E0A-594B-4759-1C14-E0D5B2A4A36F}"/>
              </a:ext>
            </a:extLst>
          </p:cNvPr>
          <p:cNvSpPr/>
          <p:nvPr/>
        </p:nvSpPr>
        <p:spPr>
          <a:xfrm>
            <a:off x="3158047" y="-337426"/>
            <a:ext cx="3031204" cy="1510781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B60D0CB9-BA21-5F46-E83E-E020ED40A641}"/>
              </a:ext>
            </a:extLst>
          </p:cNvPr>
          <p:cNvSpPr/>
          <p:nvPr/>
        </p:nvSpPr>
        <p:spPr>
          <a:xfrm>
            <a:off x="8970005" y="651882"/>
            <a:ext cx="3277983" cy="192259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8CA652F-C8C6-27A5-A82B-9DC9B252EBB6}"/>
              </a:ext>
            </a:extLst>
          </p:cNvPr>
          <p:cNvSpPr/>
          <p:nvPr/>
        </p:nvSpPr>
        <p:spPr>
          <a:xfrm>
            <a:off x="-352509" y="353954"/>
            <a:ext cx="2926603" cy="170874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FE97562-83B1-4A5B-BFDE-E9685A0B9E5A}"/>
              </a:ext>
            </a:extLst>
          </p:cNvPr>
          <p:cNvSpPr/>
          <p:nvPr/>
        </p:nvSpPr>
        <p:spPr>
          <a:xfrm>
            <a:off x="7241604" y="-775664"/>
            <a:ext cx="2561419" cy="1441683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4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un 49">
            <a:extLst>
              <a:ext uri="{FF2B5EF4-FFF2-40B4-BE49-F238E27FC236}">
                <a16:creationId xmlns:a16="http://schemas.microsoft.com/office/drawing/2014/main" id="{AC0594DF-7FF1-8C53-F498-36D17E05945C}"/>
              </a:ext>
            </a:extLst>
          </p:cNvPr>
          <p:cNvSpPr/>
          <p:nvPr/>
        </p:nvSpPr>
        <p:spPr>
          <a:xfrm>
            <a:off x="11696066" y="-321694"/>
            <a:ext cx="851060" cy="830414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149C02-5E13-78AF-B83B-7D9882FAEF27}"/>
              </a:ext>
            </a:extLst>
          </p:cNvPr>
          <p:cNvGrpSpPr/>
          <p:nvPr/>
        </p:nvGrpSpPr>
        <p:grpSpPr>
          <a:xfrm rot="6480000">
            <a:off x="6515207" y="2730837"/>
            <a:ext cx="244977" cy="420681"/>
            <a:chOff x="5471623" y="1695684"/>
            <a:chExt cx="182880" cy="45720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1FC8C8D-4185-91A6-F665-28CA716A4818}"/>
                </a:ext>
              </a:extLst>
            </p:cNvPr>
            <p:cNvSpPr/>
            <p:nvPr/>
          </p:nvSpPr>
          <p:spPr>
            <a:xfrm>
              <a:off x="5471623" y="1878565"/>
              <a:ext cx="182880" cy="9144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34DE3F8-BB98-5E20-E995-E9DAB7209169}"/>
                </a:ext>
              </a:extLst>
            </p:cNvPr>
            <p:cNvSpPr/>
            <p:nvPr/>
          </p:nvSpPr>
          <p:spPr>
            <a:xfrm>
              <a:off x="5489910" y="1970005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3C3B3CE-FA40-D552-D989-EB9F9E3E15F1}"/>
                </a:ext>
              </a:extLst>
            </p:cNvPr>
            <p:cNvSpPr/>
            <p:nvPr/>
          </p:nvSpPr>
          <p:spPr>
            <a:xfrm>
              <a:off x="5489898" y="1695684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B6DC73A-8ACD-5057-8256-6F20D461E8D0}"/>
              </a:ext>
            </a:extLst>
          </p:cNvPr>
          <p:cNvGrpSpPr/>
          <p:nvPr/>
        </p:nvGrpSpPr>
        <p:grpSpPr>
          <a:xfrm rot="6469124">
            <a:off x="7116745" y="2549078"/>
            <a:ext cx="244978" cy="1168919"/>
            <a:chOff x="1011553" y="3650184"/>
            <a:chExt cx="244978" cy="116891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8C0AAC1-AB27-3A6E-8FFC-1924F5E1DE1D}"/>
                </a:ext>
              </a:extLst>
            </p:cNvPr>
            <p:cNvGrpSpPr/>
            <p:nvPr/>
          </p:nvGrpSpPr>
          <p:grpSpPr>
            <a:xfrm>
              <a:off x="1011553" y="3650184"/>
              <a:ext cx="244978" cy="545393"/>
              <a:chOff x="2945858" y="3240725"/>
              <a:chExt cx="182880" cy="341820"/>
            </a:xfrm>
          </p:grpSpPr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0403DE9D-A56D-E53C-99F9-0453AFD57B43}"/>
                  </a:ext>
                </a:extLst>
              </p:cNvPr>
              <p:cNvSpPr/>
              <p:nvPr/>
            </p:nvSpPr>
            <p:spPr>
              <a:xfrm>
                <a:off x="2945858" y="3240725"/>
                <a:ext cx="182880" cy="274320"/>
              </a:xfrm>
              <a:prstGeom prst="triangl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54136D6-CA43-9844-4746-33F9471087F3}"/>
                  </a:ext>
                </a:extLst>
              </p:cNvPr>
              <p:cNvSpPr/>
              <p:nvPr/>
            </p:nvSpPr>
            <p:spPr>
              <a:xfrm>
                <a:off x="2966740" y="3505475"/>
                <a:ext cx="146304" cy="7707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46EFBC3-D1AC-F898-B58A-3644C46E823E}"/>
                </a:ext>
              </a:extLst>
            </p:cNvPr>
            <p:cNvSpPr/>
            <p:nvPr/>
          </p:nvSpPr>
          <p:spPr>
            <a:xfrm>
              <a:off x="1011553" y="4089615"/>
              <a:ext cx="244978" cy="7294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>
                  <a:solidFill>
                    <a:srgbClr val="EF2E3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Zenith I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06C97D8-2072-FC33-61A9-E2ACEDB1D535}"/>
              </a:ext>
            </a:extLst>
          </p:cNvPr>
          <p:cNvGrpSpPr/>
          <p:nvPr/>
        </p:nvGrpSpPr>
        <p:grpSpPr>
          <a:xfrm rot="3593486">
            <a:off x="4336761" y="2860921"/>
            <a:ext cx="612444" cy="1008875"/>
            <a:chOff x="827802" y="4891753"/>
            <a:chExt cx="612444" cy="1008875"/>
          </a:xfrm>
        </p:grpSpPr>
        <p:sp>
          <p:nvSpPr>
            <p:cNvPr id="72" name="Flowchart: Manual Operation 71">
              <a:extLst>
                <a:ext uri="{FF2B5EF4-FFF2-40B4-BE49-F238E27FC236}">
                  <a16:creationId xmlns:a16="http://schemas.microsoft.com/office/drawing/2014/main" id="{3DE1E408-A62C-D655-5B56-D33987A39602}"/>
                </a:ext>
              </a:extLst>
            </p:cNvPr>
            <p:cNvSpPr/>
            <p:nvPr/>
          </p:nvSpPr>
          <p:spPr>
            <a:xfrm>
              <a:off x="1015587" y="5841348"/>
              <a:ext cx="236874" cy="59280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C0D901C-E6E6-A907-C9B0-154AB9475356}"/>
                </a:ext>
              </a:extLst>
            </p:cNvPr>
            <p:cNvGrpSpPr/>
            <p:nvPr/>
          </p:nvGrpSpPr>
          <p:grpSpPr>
            <a:xfrm>
              <a:off x="827802" y="4891753"/>
              <a:ext cx="612444" cy="948334"/>
              <a:chOff x="2808002" y="4918479"/>
              <a:chExt cx="457200" cy="594360"/>
            </a:xfrm>
          </p:grpSpPr>
          <p:sp>
            <p:nvSpPr>
              <p:cNvPr id="74" name="Flowchart: Manual Input 73">
                <a:extLst>
                  <a:ext uri="{FF2B5EF4-FFF2-40B4-BE49-F238E27FC236}">
                    <a16:creationId xmlns:a16="http://schemas.microsoft.com/office/drawing/2014/main" id="{32AF50B9-ACF2-86A1-7AE9-44F0F13E2838}"/>
                  </a:ext>
                </a:extLst>
              </p:cNvPr>
              <p:cNvSpPr/>
              <p:nvPr/>
            </p:nvSpPr>
            <p:spPr>
              <a:xfrm>
                <a:off x="2808002" y="5327100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376F1B5-F134-8D8F-8550-C982821E9758}"/>
                  </a:ext>
                </a:extLst>
              </p:cNvPr>
              <p:cNvSpPr/>
              <p:nvPr/>
            </p:nvSpPr>
            <p:spPr>
              <a:xfrm>
                <a:off x="2945162" y="4918479"/>
                <a:ext cx="182880" cy="59436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378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lowchart: Manual Input 75">
                <a:extLst>
                  <a:ext uri="{FF2B5EF4-FFF2-40B4-BE49-F238E27FC236}">
                    <a16:creationId xmlns:a16="http://schemas.microsoft.com/office/drawing/2014/main" id="{E257F532-FDAE-E569-2536-CD444AE04CC8}"/>
                  </a:ext>
                </a:extLst>
              </p:cNvPr>
              <p:cNvSpPr/>
              <p:nvPr/>
            </p:nvSpPr>
            <p:spPr>
              <a:xfrm flipH="1">
                <a:off x="3128042" y="5323705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051CB1-D552-5113-2697-8E1288FA1CAF}"/>
              </a:ext>
            </a:extLst>
          </p:cNvPr>
          <p:cNvCxnSpPr>
            <a:cxnSpLocks/>
            <a:stCxn id="75" idx="0"/>
          </p:cNvCxnSpPr>
          <p:nvPr/>
        </p:nvCxnSpPr>
        <p:spPr>
          <a:xfrm flipV="1">
            <a:off x="5079360" y="2445775"/>
            <a:ext cx="665151" cy="6665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822118-07C9-B702-5CC9-AD0C251032AD}"/>
              </a:ext>
            </a:extLst>
          </p:cNvPr>
          <p:cNvCxnSpPr>
            <a:cxnSpLocks/>
            <a:stCxn id="82" idx="2"/>
          </p:cNvCxnSpPr>
          <p:nvPr/>
        </p:nvCxnSpPr>
        <p:spPr>
          <a:xfrm flipH="1" flipV="1">
            <a:off x="5744511" y="2445775"/>
            <a:ext cx="693140" cy="4304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8BBCFC-00E6-0C4E-C374-63CF9CFE5269}"/>
              </a:ext>
            </a:extLst>
          </p:cNvPr>
          <p:cNvGrpSpPr/>
          <p:nvPr/>
        </p:nvGrpSpPr>
        <p:grpSpPr>
          <a:xfrm>
            <a:off x="5421667" y="1979028"/>
            <a:ext cx="617220" cy="472440"/>
            <a:chOff x="4257612" y="289560"/>
            <a:chExt cx="617220" cy="472440"/>
          </a:xfrm>
        </p:grpSpPr>
        <p:sp>
          <p:nvSpPr>
            <p:cNvPr id="10" name="Flowchart: Delay 9">
              <a:extLst>
                <a:ext uri="{FF2B5EF4-FFF2-40B4-BE49-F238E27FC236}">
                  <a16:creationId xmlns:a16="http://schemas.microsoft.com/office/drawing/2014/main" id="{CC4EEDCD-E558-45AC-0865-E83E8056BDFE}"/>
                </a:ext>
              </a:extLst>
            </p:cNvPr>
            <p:cNvSpPr/>
            <p:nvPr/>
          </p:nvSpPr>
          <p:spPr>
            <a:xfrm rot="16200000">
              <a:off x="4443673" y="103499"/>
              <a:ext cx="245098" cy="617220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7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D6886A-D1DB-9A36-510D-DCCF615C23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62150" y="537504"/>
              <a:ext cx="314349" cy="2244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73871A-FE3A-F79F-5900-0B45FC3E2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6499" y="536081"/>
              <a:ext cx="296439" cy="2259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D5FE35-F692-CAE8-7F94-43B02E1C35F7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>
              <a:off x="4566222" y="534658"/>
              <a:ext cx="12132" cy="2216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BBCE66-E7E7-924E-E9CA-4AF66A7A1870}"/>
              </a:ext>
            </a:extLst>
          </p:cNvPr>
          <p:cNvSpPr/>
          <p:nvPr/>
        </p:nvSpPr>
        <p:spPr>
          <a:xfrm>
            <a:off x="1282342" y="2621856"/>
            <a:ext cx="2658816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Chute + Payload Deployment (~550 ft)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9DDAF0-4E00-09D4-A786-627FD2176EB9}"/>
              </a:ext>
            </a:extLst>
          </p:cNvPr>
          <p:cNvSpPr/>
          <p:nvPr/>
        </p:nvSpPr>
        <p:spPr>
          <a:xfrm>
            <a:off x="1463301" y="-2280276"/>
            <a:ext cx="2345359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IV: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velocity descent phase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59DAF980-6288-CE75-155E-1F2B487E93B4}"/>
              </a:ext>
            </a:extLst>
          </p:cNvPr>
          <p:cNvSpPr/>
          <p:nvPr/>
        </p:nvSpPr>
        <p:spPr>
          <a:xfrm>
            <a:off x="-429227" y="385198"/>
            <a:ext cx="1711569" cy="773723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3435ED0F-F3DE-06C8-4D0B-4651ACDB2E73}"/>
              </a:ext>
            </a:extLst>
          </p:cNvPr>
          <p:cNvSpPr/>
          <p:nvPr/>
        </p:nvSpPr>
        <p:spPr>
          <a:xfrm>
            <a:off x="8060678" y="388376"/>
            <a:ext cx="2743199" cy="985538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0">
            <a:extLst>
              <a:ext uri="{FF2B5EF4-FFF2-40B4-BE49-F238E27FC236}">
                <a16:creationId xmlns:a16="http://schemas.microsoft.com/office/drawing/2014/main" id="{274850A6-8730-5373-753E-4BF269EFC54E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F1FABC0-072B-4F22-8F9B-95A9D10B0206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12</a:t>
            </a:fld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60078C2-8354-300E-163E-B6AC6AD02164}"/>
              </a:ext>
            </a:extLst>
          </p:cNvPr>
          <p:cNvSpPr txBox="1">
            <a:spLocks/>
          </p:cNvSpPr>
          <p:nvPr/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Peyton Breland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F9EEE87C-B2A8-DC57-D81C-0DE52FC02A02}"/>
              </a:ext>
            </a:extLst>
          </p:cNvPr>
          <p:cNvSpPr/>
          <p:nvPr/>
        </p:nvSpPr>
        <p:spPr>
          <a:xfrm>
            <a:off x="3102059" y="-4365352"/>
            <a:ext cx="3031204" cy="1510781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6FA049EA-C126-CC5B-4B37-CB3A6DC18FA7}"/>
              </a:ext>
            </a:extLst>
          </p:cNvPr>
          <p:cNvSpPr/>
          <p:nvPr/>
        </p:nvSpPr>
        <p:spPr>
          <a:xfrm>
            <a:off x="8914017" y="-3376044"/>
            <a:ext cx="3277983" cy="192259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B476094B-A908-D8C3-E6F5-3F47BD749BF2}"/>
              </a:ext>
            </a:extLst>
          </p:cNvPr>
          <p:cNvSpPr/>
          <p:nvPr/>
        </p:nvSpPr>
        <p:spPr>
          <a:xfrm>
            <a:off x="-408497" y="-3673972"/>
            <a:ext cx="2926603" cy="170874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1338DB31-0E5F-DAD3-BEE9-28CAB273B263}"/>
              </a:ext>
            </a:extLst>
          </p:cNvPr>
          <p:cNvSpPr/>
          <p:nvPr/>
        </p:nvSpPr>
        <p:spPr>
          <a:xfrm>
            <a:off x="7185616" y="-4803590"/>
            <a:ext cx="2561419" cy="1441683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15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un 49">
            <a:extLst>
              <a:ext uri="{FF2B5EF4-FFF2-40B4-BE49-F238E27FC236}">
                <a16:creationId xmlns:a16="http://schemas.microsoft.com/office/drawing/2014/main" id="{AC0594DF-7FF1-8C53-F498-36D17E05945C}"/>
              </a:ext>
            </a:extLst>
          </p:cNvPr>
          <p:cNvSpPr/>
          <p:nvPr/>
        </p:nvSpPr>
        <p:spPr>
          <a:xfrm>
            <a:off x="11696066" y="-321694"/>
            <a:ext cx="851060" cy="830414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149C02-5E13-78AF-B83B-7D9882FAEF27}"/>
              </a:ext>
            </a:extLst>
          </p:cNvPr>
          <p:cNvGrpSpPr/>
          <p:nvPr/>
        </p:nvGrpSpPr>
        <p:grpSpPr>
          <a:xfrm rot="6480000">
            <a:off x="6515207" y="2730837"/>
            <a:ext cx="244977" cy="420681"/>
            <a:chOff x="5471623" y="1695684"/>
            <a:chExt cx="182880" cy="45720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1FC8C8D-4185-91A6-F665-28CA716A4818}"/>
                </a:ext>
              </a:extLst>
            </p:cNvPr>
            <p:cNvSpPr/>
            <p:nvPr/>
          </p:nvSpPr>
          <p:spPr>
            <a:xfrm>
              <a:off x="5471623" y="1878565"/>
              <a:ext cx="182880" cy="9144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34DE3F8-BB98-5E20-E995-E9DAB7209169}"/>
                </a:ext>
              </a:extLst>
            </p:cNvPr>
            <p:cNvSpPr/>
            <p:nvPr/>
          </p:nvSpPr>
          <p:spPr>
            <a:xfrm>
              <a:off x="5489910" y="1970005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3C3B3CE-FA40-D552-D989-EB9F9E3E15F1}"/>
                </a:ext>
              </a:extLst>
            </p:cNvPr>
            <p:cNvSpPr/>
            <p:nvPr/>
          </p:nvSpPr>
          <p:spPr>
            <a:xfrm>
              <a:off x="5489898" y="1695684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06C97D8-2072-FC33-61A9-E2ACEDB1D535}"/>
              </a:ext>
            </a:extLst>
          </p:cNvPr>
          <p:cNvGrpSpPr/>
          <p:nvPr/>
        </p:nvGrpSpPr>
        <p:grpSpPr>
          <a:xfrm rot="3593486">
            <a:off x="4336761" y="2860921"/>
            <a:ext cx="612444" cy="1008875"/>
            <a:chOff x="827802" y="4891753"/>
            <a:chExt cx="612444" cy="1008875"/>
          </a:xfrm>
        </p:grpSpPr>
        <p:sp>
          <p:nvSpPr>
            <p:cNvPr id="72" name="Flowchart: Manual Operation 71">
              <a:extLst>
                <a:ext uri="{FF2B5EF4-FFF2-40B4-BE49-F238E27FC236}">
                  <a16:creationId xmlns:a16="http://schemas.microsoft.com/office/drawing/2014/main" id="{3DE1E408-A62C-D655-5B56-D33987A39602}"/>
                </a:ext>
              </a:extLst>
            </p:cNvPr>
            <p:cNvSpPr/>
            <p:nvPr/>
          </p:nvSpPr>
          <p:spPr>
            <a:xfrm>
              <a:off x="1015587" y="5841348"/>
              <a:ext cx="236874" cy="59280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C0D901C-E6E6-A907-C9B0-154AB9475356}"/>
                </a:ext>
              </a:extLst>
            </p:cNvPr>
            <p:cNvGrpSpPr/>
            <p:nvPr/>
          </p:nvGrpSpPr>
          <p:grpSpPr>
            <a:xfrm>
              <a:off x="827802" y="4891753"/>
              <a:ext cx="612444" cy="948334"/>
              <a:chOff x="2808002" y="4918479"/>
              <a:chExt cx="457200" cy="594360"/>
            </a:xfrm>
          </p:grpSpPr>
          <p:sp>
            <p:nvSpPr>
              <p:cNvPr id="74" name="Flowchart: Manual Input 73">
                <a:extLst>
                  <a:ext uri="{FF2B5EF4-FFF2-40B4-BE49-F238E27FC236}">
                    <a16:creationId xmlns:a16="http://schemas.microsoft.com/office/drawing/2014/main" id="{32AF50B9-ACF2-86A1-7AE9-44F0F13E2838}"/>
                  </a:ext>
                </a:extLst>
              </p:cNvPr>
              <p:cNvSpPr/>
              <p:nvPr/>
            </p:nvSpPr>
            <p:spPr>
              <a:xfrm>
                <a:off x="2808002" y="5327100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376F1B5-F134-8D8F-8550-C982821E9758}"/>
                  </a:ext>
                </a:extLst>
              </p:cNvPr>
              <p:cNvSpPr/>
              <p:nvPr/>
            </p:nvSpPr>
            <p:spPr>
              <a:xfrm>
                <a:off x="2945162" y="4918479"/>
                <a:ext cx="182880" cy="59436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378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lowchart: Manual Input 75">
                <a:extLst>
                  <a:ext uri="{FF2B5EF4-FFF2-40B4-BE49-F238E27FC236}">
                    <a16:creationId xmlns:a16="http://schemas.microsoft.com/office/drawing/2014/main" id="{E257F532-FDAE-E569-2536-CD444AE04CC8}"/>
                  </a:ext>
                </a:extLst>
              </p:cNvPr>
              <p:cNvSpPr/>
              <p:nvPr/>
            </p:nvSpPr>
            <p:spPr>
              <a:xfrm flipH="1">
                <a:off x="3128042" y="5323705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051CB1-D552-5113-2697-8E1288FA1CAF}"/>
              </a:ext>
            </a:extLst>
          </p:cNvPr>
          <p:cNvCxnSpPr>
            <a:cxnSpLocks/>
            <a:stCxn id="75" idx="0"/>
          </p:cNvCxnSpPr>
          <p:nvPr/>
        </p:nvCxnSpPr>
        <p:spPr>
          <a:xfrm flipV="1">
            <a:off x="5079360" y="2445775"/>
            <a:ext cx="665151" cy="6665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822118-07C9-B702-5CC9-AD0C251032AD}"/>
              </a:ext>
            </a:extLst>
          </p:cNvPr>
          <p:cNvCxnSpPr>
            <a:cxnSpLocks/>
            <a:stCxn id="82" idx="2"/>
          </p:cNvCxnSpPr>
          <p:nvPr/>
        </p:nvCxnSpPr>
        <p:spPr>
          <a:xfrm flipH="1" flipV="1">
            <a:off x="5744511" y="2445775"/>
            <a:ext cx="693140" cy="4304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8BBCFC-00E6-0C4E-C374-63CF9CFE5269}"/>
              </a:ext>
            </a:extLst>
          </p:cNvPr>
          <p:cNvGrpSpPr/>
          <p:nvPr/>
        </p:nvGrpSpPr>
        <p:grpSpPr>
          <a:xfrm>
            <a:off x="5421667" y="1979028"/>
            <a:ext cx="617220" cy="472440"/>
            <a:chOff x="4257612" y="289560"/>
            <a:chExt cx="617220" cy="472440"/>
          </a:xfrm>
        </p:grpSpPr>
        <p:sp>
          <p:nvSpPr>
            <p:cNvPr id="10" name="Flowchart: Delay 9">
              <a:extLst>
                <a:ext uri="{FF2B5EF4-FFF2-40B4-BE49-F238E27FC236}">
                  <a16:creationId xmlns:a16="http://schemas.microsoft.com/office/drawing/2014/main" id="{CC4EEDCD-E558-45AC-0865-E83E8056BDFE}"/>
                </a:ext>
              </a:extLst>
            </p:cNvPr>
            <p:cNvSpPr/>
            <p:nvPr/>
          </p:nvSpPr>
          <p:spPr>
            <a:xfrm rot="16200000">
              <a:off x="4443673" y="103499"/>
              <a:ext cx="245098" cy="617220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7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D6886A-D1DB-9A36-510D-DCCF615C23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62150" y="537504"/>
              <a:ext cx="314349" cy="2244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73871A-FE3A-F79F-5900-0B45FC3E2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6499" y="536081"/>
              <a:ext cx="296439" cy="2259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D5FE35-F692-CAE8-7F94-43B02E1C35F7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>
              <a:off x="4566222" y="534658"/>
              <a:ext cx="12132" cy="2216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BBCE66-E7E7-924E-E9CA-4AF66A7A1870}"/>
              </a:ext>
            </a:extLst>
          </p:cNvPr>
          <p:cNvSpPr/>
          <p:nvPr/>
        </p:nvSpPr>
        <p:spPr>
          <a:xfrm>
            <a:off x="1282342" y="2621856"/>
            <a:ext cx="2658816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Chute + Payload Deployment (~550 ft)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9DDAF0-4E00-09D4-A786-627FD2176EB9}"/>
              </a:ext>
            </a:extLst>
          </p:cNvPr>
          <p:cNvSpPr/>
          <p:nvPr/>
        </p:nvSpPr>
        <p:spPr>
          <a:xfrm>
            <a:off x="1463301" y="-2280276"/>
            <a:ext cx="2345359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IV: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velocity descent phase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8255451-4CFF-EA0E-74B3-9D778A4D0D11}"/>
              </a:ext>
            </a:extLst>
          </p:cNvPr>
          <p:cNvSpPr/>
          <p:nvPr/>
        </p:nvSpPr>
        <p:spPr>
          <a:xfrm>
            <a:off x="3133959" y="-3496170"/>
            <a:ext cx="3303692" cy="199674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607E35CF-5180-822E-2BD2-8134007DA27C}"/>
              </a:ext>
            </a:extLst>
          </p:cNvPr>
          <p:cNvSpPr/>
          <p:nvPr/>
        </p:nvSpPr>
        <p:spPr>
          <a:xfrm>
            <a:off x="9607624" y="-5932943"/>
            <a:ext cx="3128204" cy="178600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9DB2F14A-D788-0D62-BD9B-3E9EC082A779}"/>
              </a:ext>
            </a:extLst>
          </p:cNvPr>
          <p:cNvSpPr/>
          <p:nvPr/>
        </p:nvSpPr>
        <p:spPr>
          <a:xfrm>
            <a:off x="-333931" y="-7492424"/>
            <a:ext cx="2752666" cy="162016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1B5369E1-C283-FD07-1665-8A72D4F5D6C7}"/>
              </a:ext>
            </a:extLst>
          </p:cNvPr>
          <p:cNvSpPr/>
          <p:nvPr/>
        </p:nvSpPr>
        <p:spPr>
          <a:xfrm>
            <a:off x="7748088" y="-8301202"/>
            <a:ext cx="2172550" cy="100344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64544F40-4731-A730-F7CB-90FCE5FF7E0D}"/>
              </a:ext>
            </a:extLst>
          </p:cNvPr>
          <p:cNvSpPr/>
          <p:nvPr/>
        </p:nvSpPr>
        <p:spPr>
          <a:xfrm>
            <a:off x="9405864" y="-2483104"/>
            <a:ext cx="3128204" cy="178600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B55C99AB-FC10-7F75-C822-87E4DD83978C}"/>
              </a:ext>
            </a:extLst>
          </p:cNvPr>
          <p:cNvSpPr/>
          <p:nvPr/>
        </p:nvSpPr>
        <p:spPr>
          <a:xfrm>
            <a:off x="-535691" y="-4042585"/>
            <a:ext cx="2752666" cy="162016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0F593551-2033-72D4-6364-88D2857868B8}"/>
              </a:ext>
            </a:extLst>
          </p:cNvPr>
          <p:cNvSpPr/>
          <p:nvPr/>
        </p:nvSpPr>
        <p:spPr>
          <a:xfrm>
            <a:off x="7536132" y="-1956739"/>
            <a:ext cx="2172550" cy="100344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59DAF980-6288-CE75-155E-1F2B487E93B4}"/>
              </a:ext>
            </a:extLst>
          </p:cNvPr>
          <p:cNvSpPr/>
          <p:nvPr/>
        </p:nvSpPr>
        <p:spPr>
          <a:xfrm>
            <a:off x="-429227" y="385198"/>
            <a:ext cx="1711569" cy="773723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3435ED0F-F3DE-06C8-4D0B-4651ACDB2E73}"/>
              </a:ext>
            </a:extLst>
          </p:cNvPr>
          <p:cNvSpPr/>
          <p:nvPr/>
        </p:nvSpPr>
        <p:spPr>
          <a:xfrm>
            <a:off x="8060678" y="388376"/>
            <a:ext cx="2743199" cy="985538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657D4E-276D-7BB7-BF90-C97B2129DBE1}"/>
              </a:ext>
            </a:extLst>
          </p:cNvPr>
          <p:cNvGrpSpPr/>
          <p:nvPr/>
        </p:nvGrpSpPr>
        <p:grpSpPr>
          <a:xfrm rot="14507461">
            <a:off x="6797797" y="2969244"/>
            <a:ext cx="191232" cy="151395"/>
            <a:chOff x="3398905" y="1516206"/>
            <a:chExt cx="191232" cy="15139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FA85BD7-E7D8-6091-4812-98302932B3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9166" y="1516206"/>
              <a:ext cx="44505" cy="443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166D0B8-2A84-71C0-16B6-EBF44D7E56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7399" y="1562036"/>
              <a:ext cx="44505" cy="443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8B50EC0-3196-1F1B-FDA1-BA8BF0AE76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5632" y="1606361"/>
              <a:ext cx="44505" cy="443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FDDF3DC0-27D8-B011-87FF-EF8FD552198B}"/>
                </a:ext>
              </a:extLst>
            </p:cNvPr>
            <p:cNvSpPr/>
            <p:nvPr/>
          </p:nvSpPr>
          <p:spPr>
            <a:xfrm rot="2340522">
              <a:off x="3398905" y="1602375"/>
              <a:ext cx="133808" cy="6522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Slide Number Placeholder 110">
            <a:extLst>
              <a:ext uri="{FF2B5EF4-FFF2-40B4-BE49-F238E27FC236}">
                <a16:creationId xmlns:a16="http://schemas.microsoft.com/office/drawing/2014/main" id="{1452C23B-1F82-14D9-80E9-D8ED78FECD44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F1FABC0-072B-4F22-8F9B-95A9D10B0206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13</a:t>
            </a:fld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B6DC73A-8ACD-5057-8256-6F20D461E8D0}"/>
              </a:ext>
            </a:extLst>
          </p:cNvPr>
          <p:cNvGrpSpPr/>
          <p:nvPr/>
        </p:nvGrpSpPr>
        <p:grpSpPr>
          <a:xfrm rot="6469124">
            <a:off x="7116745" y="2549078"/>
            <a:ext cx="244978" cy="1168919"/>
            <a:chOff x="1011553" y="3650184"/>
            <a:chExt cx="244978" cy="116891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8C0AAC1-AB27-3A6E-8FFC-1924F5E1DE1D}"/>
                </a:ext>
              </a:extLst>
            </p:cNvPr>
            <p:cNvGrpSpPr/>
            <p:nvPr/>
          </p:nvGrpSpPr>
          <p:grpSpPr>
            <a:xfrm>
              <a:off x="1011553" y="3650184"/>
              <a:ext cx="244978" cy="545393"/>
              <a:chOff x="2945858" y="3240725"/>
              <a:chExt cx="182880" cy="341820"/>
            </a:xfrm>
          </p:grpSpPr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0403DE9D-A56D-E53C-99F9-0453AFD57B43}"/>
                  </a:ext>
                </a:extLst>
              </p:cNvPr>
              <p:cNvSpPr/>
              <p:nvPr/>
            </p:nvSpPr>
            <p:spPr>
              <a:xfrm>
                <a:off x="2945858" y="3240725"/>
                <a:ext cx="182880" cy="274320"/>
              </a:xfrm>
              <a:prstGeom prst="triangl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54136D6-CA43-9844-4746-33F9471087F3}"/>
                  </a:ext>
                </a:extLst>
              </p:cNvPr>
              <p:cNvSpPr/>
              <p:nvPr/>
            </p:nvSpPr>
            <p:spPr>
              <a:xfrm>
                <a:off x="2966740" y="3505475"/>
                <a:ext cx="146304" cy="7707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46EFBC3-D1AC-F898-B58A-3644C46E823E}"/>
                </a:ext>
              </a:extLst>
            </p:cNvPr>
            <p:cNvSpPr/>
            <p:nvPr/>
          </p:nvSpPr>
          <p:spPr>
            <a:xfrm>
              <a:off x="1011553" y="4089615"/>
              <a:ext cx="244978" cy="7294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>
                  <a:solidFill>
                    <a:srgbClr val="EF2E32"/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  <a:t>Zenith I</a:t>
              </a:r>
            </a:p>
          </p:txBody>
        </p:sp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33B3596-0B10-569B-8BB0-F8F57261E853}"/>
              </a:ext>
            </a:extLst>
          </p:cNvPr>
          <p:cNvSpPr txBox="1">
            <a:spLocks/>
          </p:cNvSpPr>
          <p:nvPr/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Peyton Breland</a:t>
            </a:r>
          </a:p>
        </p:txBody>
      </p:sp>
    </p:spTree>
    <p:extLst>
      <p:ext uri="{BB962C8B-B14F-4D97-AF65-F5344CB8AC3E}">
        <p14:creationId xmlns:p14="http://schemas.microsoft.com/office/powerpoint/2010/main" val="37340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L 0.0487 0.02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un 49">
            <a:extLst>
              <a:ext uri="{FF2B5EF4-FFF2-40B4-BE49-F238E27FC236}">
                <a16:creationId xmlns:a16="http://schemas.microsoft.com/office/drawing/2014/main" id="{AC0594DF-7FF1-8C53-F498-36D17E05945C}"/>
              </a:ext>
            </a:extLst>
          </p:cNvPr>
          <p:cNvSpPr/>
          <p:nvPr/>
        </p:nvSpPr>
        <p:spPr>
          <a:xfrm>
            <a:off x="11696066" y="-321694"/>
            <a:ext cx="851060" cy="830414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149C02-5E13-78AF-B83B-7D9882FAEF27}"/>
              </a:ext>
            </a:extLst>
          </p:cNvPr>
          <p:cNvGrpSpPr/>
          <p:nvPr/>
        </p:nvGrpSpPr>
        <p:grpSpPr>
          <a:xfrm rot="4938929">
            <a:off x="6515207" y="2730837"/>
            <a:ext cx="244977" cy="420681"/>
            <a:chOff x="5471623" y="1695684"/>
            <a:chExt cx="182880" cy="45720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1FC8C8D-4185-91A6-F665-28CA716A4818}"/>
                </a:ext>
              </a:extLst>
            </p:cNvPr>
            <p:cNvSpPr/>
            <p:nvPr/>
          </p:nvSpPr>
          <p:spPr>
            <a:xfrm>
              <a:off x="5471623" y="1878565"/>
              <a:ext cx="182880" cy="9144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34DE3F8-BB98-5E20-E995-E9DAB7209169}"/>
                </a:ext>
              </a:extLst>
            </p:cNvPr>
            <p:cNvSpPr/>
            <p:nvPr/>
          </p:nvSpPr>
          <p:spPr>
            <a:xfrm>
              <a:off x="5489910" y="1970005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3C3B3CE-FA40-D552-D989-EB9F9E3E15F1}"/>
                </a:ext>
              </a:extLst>
            </p:cNvPr>
            <p:cNvSpPr/>
            <p:nvPr/>
          </p:nvSpPr>
          <p:spPr>
            <a:xfrm>
              <a:off x="5489898" y="1695684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06C97D8-2072-FC33-61A9-E2ACEDB1D535}"/>
              </a:ext>
            </a:extLst>
          </p:cNvPr>
          <p:cNvGrpSpPr/>
          <p:nvPr/>
        </p:nvGrpSpPr>
        <p:grpSpPr>
          <a:xfrm rot="2122960">
            <a:off x="4545405" y="3245963"/>
            <a:ext cx="612444" cy="1008875"/>
            <a:chOff x="827802" y="4891753"/>
            <a:chExt cx="612444" cy="1008875"/>
          </a:xfrm>
        </p:grpSpPr>
        <p:sp>
          <p:nvSpPr>
            <p:cNvPr id="72" name="Flowchart: Manual Operation 71">
              <a:extLst>
                <a:ext uri="{FF2B5EF4-FFF2-40B4-BE49-F238E27FC236}">
                  <a16:creationId xmlns:a16="http://schemas.microsoft.com/office/drawing/2014/main" id="{3DE1E408-A62C-D655-5B56-D33987A39602}"/>
                </a:ext>
              </a:extLst>
            </p:cNvPr>
            <p:cNvSpPr/>
            <p:nvPr/>
          </p:nvSpPr>
          <p:spPr>
            <a:xfrm>
              <a:off x="1015587" y="5841348"/>
              <a:ext cx="236874" cy="59280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C0D901C-E6E6-A907-C9B0-154AB9475356}"/>
                </a:ext>
              </a:extLst>
            </p:cNvPr>
            <p:cNvGrpSpPr/>
            <p:nvPr/>
          </p:nvGrpSpPr>
          <p:grpSpPr>
            <a:xfrm>
              <a:off x="827802" y="4891753"/>
              <a:ext cx="612444" cy="948334"/>
              <a:chOff x="2808002" y="4918479"/>
              <a:chExt cx="457200" cy="594360"/>
            </a:xfrm>
          </p:grpSpPr>
          <p:sp>
            <p:nvSpPr>
              <p:cNvPr id="74" name="Flowchart: Manual Input 73">
                <a:extLst>
                  <a:ext uri="{FF2B5EF4-FFF2-40B4-BE49-F238E27FC236}">
                    <a16:creationId xmlns:a16="http://schemas.microsoft.com/office/drawing/2014/main" id="{32AF50B9-ACF2-86A1-7AE9-44F0F13E2838}"/>
                  </a:ext>
                </a:extLst>
              </p:cNvPr>
              <p:cNvSpPr/>
              <p:nvPr/>
            </p:nvSpPr>
            <p:spPr>
              <a:xfrm>
                <a:off x="2808002" y="5327100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376F1B5-F134-8D8F-8550-C982821E9758}"/>
                  </a:ext>
                </a:extLst>
              </p:cNvPr>
              <p:cNvSpPr/>
              <p:nvPr/>
            </p:nvSpPr>
            <p:spPr>
              <a:xfrm>
                <a:off x="2945162" y="4918479"/>
                <a:ext cx="182880" cy="59436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378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lowchart: Manual Input 75">
                <a:extLst>
                  <a:ext uri="{FF2B5EF4-FFF2-40B4-BE49-F238E27FC236}">
                    <a16:creationId xmlns:a16="http://schemas.microsoft.com/office/drawing/2014/main" id="{E257F532-FDAE-E569-2536-CD444AE04CC8}"/>
                  </a:ext>
                </a:extLst>
              </p:cNvPr>
              <p:cNvSpPr/>
              <p:nvPr/>
            </p:nvSpPr>
            <p:spPr>
              <a:xfrm flipH="1">
                <a:off x="3128042" y="5323705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051CB1-D552-5113-2697-8E1288FA1CAF}"/>
              </a:ext>
            </a:extLst>
          </p:cNvPr>
          <p:cNvCxnSpPr>
            <a:cxnSpLocks/>
            <a:stCxn id="75" idx="0"/>
          </p:cNvCxnSpPr>
          <p:nvPr/>
        </p:nvCxnSpPr>
        <p:spPr>
          <a:xfrm flipV="1">
            <a:off x="5143714" y="2442929"/>
            <a:ext cx="596840" cy="8962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822118-07C9-B702-5CC9-AD0C251032AD}"/>
              </a:ext>
            </a:extLst>
          </p:cNvPr>
          <p:cNvCxnSpPr>
            <a:cxnSpLocks/>
            <a:stCxn id="82" idx="2"/>
          </p:cNvCxnSpPr>
          <p:nvPr/>
        </p:nvCxnSpPr>
        <p:spPr>
          <a:xfrm flipH="1" flipV="1">
            <a:off x="5744511" y="2445775"/>
            <a:ext cx="684733" cy="5235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8BBCFC-00E6-0C4E-C374-63CF9CFE5269}"/>
              </a:ext>
            </a:extLst>
          </p:cNvPr>
          <p:cNvGrpSpPr/>
          <p:nvPr/>
        </p:nvGrpSpPr>
        <p:grpSpPr>
          <a:xfrm>
            <a:off x="5421667" y="1979028"/>
            <a:ext cx="617220" cy="472440"/>
            <a:chOff x="4257612" y="289560"/>
            <a:chExt cx="617220" cy="472440"/>
          </a:xfrm>
        </p:grpSpPr>
        <p:sp>
          <p:nvSpPr>
            <p:cNvPr id="10" name="Flowchart: Delay 9">
              <a:extLst>
                <a:ext uri="{FF2B5EF4-FFF2-40B4-BE49-F238E27FC236}">
                  <a16:creationId xmlns:a16="http://schemas.microsoft.com/office/drawing/2014/main" id="{CC4EEDCD-E558-45AC-0865-E83E8056BDFE}"/>
                </a:ext>
              </a:extLst>
            </p:cNvPr>
            <p:cNvSpPr/>
            <p:nvPr/>
          </p:nvSpPr>
          <p:spPr>
            <a:xfrm rot="16200000">
              <a:off x="4443673" y="103499"/>
              <a:ext cx="245098" cy="617220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7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D6886A-D1DB-9A36-510D-DCCF615C23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62150" y="537504"/>
              <a:ext cx="314349" cy="2244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73871A-FE3A-F79F-5900-0B45FC3E2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6499" y="536081"/>
              <a:ext cx="296439" cy="2259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D5FE35-F692-CAE8-7F94-43B02E1C35F7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>
              <a:off x="4566222" y="534658"/>
              <a:ext cx="12132" cy="2216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BBCE66-E7E7-924E-E9CA-4AF66A7A1870}"/>
              </a:ext>
            </a:extLst>
          </p:cNvPr>
          <p:cNvSpPr/>
          <p:nvPr/>
        </p:nvSpPr>
        <p:spPr>
          <a:xfrm>
            <a:off x="1282342" y="2621856"/>
            <a:ext cx="2658816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Chute + Payload Deployment (~550 ft)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59DAF980-6288-CE75-155E-1F2B487E93B4}"/>
              </a:ext>
            </a:extLst>
          </p:cNvPr>
          <p:cNvSpPr/>
          <p:nvPr/>
        </p:nvSpPr>
        <p:spPr>
          <a:xfrm>
            <a:off x="-429227" y="385198"/>
            <a:ext cx="1711569" cy="773723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3435ED0F-F3DE-06C8-4D0B-4651ACDB2E73}"/>
              </a:ext>
            </a:extLst>
          </p:cNvPr>
          <p:cNvSpPr/>
          <p:nvPr/>
        </p:nvSpPr>
        <p:spPr>
          <a:xfrm>
            <a:off x="8060678" y="388376"/>
            <a:ext cx="2743199" cy="985538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B6DC73A-8ACD-5057-8256-6F20D461E8D0}"/>
              </a:ext>
            </a:extLst>
          </p:cNvPr>
          <p:cNvGrpSpPr/>
          <p:nvPr/>
        </p:nvGrpSpPr>
        <p:grpSpPr>
          <a:xfrm rot="7734699">
            <a:off x="8946987" y="3428453"/>
            <a:ext cx="244978" cy="1168919"/>
            <a:chOff x="1011553" y="3650184"/>
            <a:chExt cx="244978" cy="116891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8C0AAC1-AB27-3A6E-8FFC-1924F5E1DE1D}"/>
                </a:ext>
              </a:extLst>
            </p:cNvPr>
            <p:cNvGrpSpPr/>
            <p:nvPr/>
          </p:nvGrpSpPr>
          <p:grpSpPr>
            <a:xfrm>
              <a:off x="1011553" y="3650184"/>
              <a:ext cx="244978" cy="545393"/>
              <a:chOff x="2945858" y="3240725"/>
              <a:chExt cx="182880" cy="341820"/>
            </a:xfrm>
          </p:grpSpPr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0403DE9D-A56D-E53C-99F9-0453AFD57B43}"/>
                  </a:ext>
                </a:extLst>
              </p:cNvPr>
              <p:cNvSpPr/>
              <p:nvPr/>
            </p:nvSpPr>
            <p:spPr>
              <a:xfrm>
                <a:off x="2945858" y="3240725"/>
                <a:ext cx="182880" cy="274320"/>
              </a:xfrm>
              <a:prstGeom prst="triangl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54136D6-CA43-9844-4746-33F9471087F3}"/>
                  </a:ext>
                </a:extLst>
              </p:cNvPr>
              <p:cNvSpPr/>
              <p:nvPr/>
            </p:nvSpPr>
            <p:spPr>
              <a:xfrm>
                <a:off x="2966740" y="3505475"/>
                <a:ext cx="146304" cy="7707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46EFBC3-D1AC-F898-B58A-3644C46E823E}"/>
                </a:ext>
              </a:extLst>
            </p:cNvPr>
            <p:cNvSpPr/>
            <p:nvPr/>
          </p:nvSpPr>
          <p:spPr>
            <a:xfrm>
              <a:off x="1011553" y="4089615"/>
              <a:ext cx="244978" cy="7294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>
                  <a:solidFill>
                    <a:srgbClr val="EF2E32"/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  <a:t>Zenith I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F17E43-BED9-FD6F-2064-5B692D4FD2E7}"/>
              </a:ext>
            </a:extLst>
          </p:cNvPr>
          <p:cNvGrpSpPr/>
          <p:nvPr/>
        </p:nvGrpSpPr>
        <p:grpSpPr>
          <a:xfrm>
            <a:off x="6637695" y="841311"/>
            <a:ext cx="1905915" cy="1065205"/>
            <a:chOff x="4257612" y="289560"/>
            <a:chExt cx="617220" cy="472440"/>
          </a:xfrm>
        </p:grpSpPr>
        <p:sp>
          <p:nvSpPr>
            <p:cNvPr id="17" name="Flowchart: Delay 16">
              <a:extLst>
                <a:ext uri="{FF2B5EF4-FFF2-40B4-BE49-F238E27FC236}">
                  <a16:creationId xmlns:a16="http://schemas.microsoft.com/office/drawing/2014/main" id="{D3900D30-2820-35D3-1570-A5EAC407063D}"/>
                </a:ext>
              </a:extLst>
            </p:cNvPr>
            <p:cNvSpPr/>
            <p:nvPr/>
          </p:nvSpPr>
          <p:spPr>
            <a:xfrm rot="16200000">
              <a:off x="4443673" y="103499"/>
              <a:ext cx="245098" cy="617220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7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94401A5-EE0F-9B2B-46E8-CF7702E1D4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62150" y="537504"/>
              <a:ext cx="314349" cy="2244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A8B310-70A3-D9E3-D842-44AF81129B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6499" y="536081"/>
              <a:ext cx="296439" cy="2259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857336D-8B31-A4FB-A99A-C923CFE7FBDE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>
              <a:off x="4566222" y="534658"/>
              <a:ext cx="12132" cy="2216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FD0E602-2192-41D0-1C22-704581F1A8F3}"/>
              </a:ext>
            </a:extLst>
          </p:cNvPr>
          <p:cNvCxnSpPr>
            <a:cxnSpLocks/>
            <a:stCxn id="83" idx="0"/>
          </p:cNvCxnSpPr>
          <p:nvPr/>
        </p:nvCxnSpPr>
        <p:spPr>
          <a:xfrm flipV="1">
            <a:off x="6846144" y="1893680"/>
            <a:ext cx="788565" cy="10193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DDA251-3154-E555-4942-5BF130103FC8}"/>
              </a:ext>
            </a:extLst>
          </p:cNvPr>
          <p:cNvCxnSpPr>
            <a:cxnSpLocks/>
            <a:stCxn id="78" idx="2"/>
          </p:cNvCxnSpPr>
          <p:nvPr/>
        </p:nvCxnSpPr>
        <p:spPr>
          <a:xfrm flipH="1" flipV="1">
            <a:off x="7634709" y="1906516"/>
            <a:ext cx="979990" cy="17392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184C878-0C24-C4A2-D43A-5E2A3FB6FDF8}"/>
              </a:ext>
            </a:extLst>
          </p:cNvPr>
          <p:cNvCxnSpPr>
            <a:cxnSpLocks/>
          </p:cNvCxnSpPr>
          <p:nvPr/>
        </p:nvCxnSpPr>
        <p:spPr>
          <a:xfrm flipV="1">
            <a:off x="8002476" y="2891030"/>
            <a:ext cx="183944" cy="1416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2CE7D78-DA57-6B03-9ECB-07D51C9623A2}"/>
              </a:ext>
            </a:extLst>
          </p:cNvPr>
          <p:cNvCxnSpPr>
            <a:cxnSpLocks/>
          </p:cNvCxnSpPr>
          <p:nvPr/>
        </p:nvCxnSpPr>
        <p:spPr>
          <a:xfrm flipH="1" flipV="1">
            <a:off x="8186420" y="2891030"/>
            <a:ext cx="12322" cy="2306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AF81D3A-E470-115E-34B7-8568760D6C64}"/>
              </a:ext>
            </a:extLst>
          </p:cNvPr>
          <p:cNvGrpSpPr/>
          <p:nvPr/>
        </p:nvGrpSpPr>
        <p:grpSpPr>
          <a:xfrm rot="1487950">
            <a:off x="7936779" y="3000360"/>
            <a:ext cx="315338" cy="219082"/>
            <a:chOff x="7639456" y="3091715"/>
            <a:chExt cx="315338" cy="219082"/>
          </a:xfrm>
        </p:grpSpPr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0F7BF3C2-F16C-B89C-0392-7F30447FCA91}"/>
                </a:ext>
              </a:extLst>
            </p:cNvPr>
            <p:cNvSpPr/>
            <p:nvPr/>
          </p:nvSpPr>
          <p:spPr>
            <a:xfrm>
              <a:off x="7639456" y="3197466"/>
              <a:ext cx="315338" cy="113331"/>
            </a:xfrm>
            <a:prstGeom prst="triangl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9D04012-55DB-2306-3B2D-B3B1D56F2DEE}"/>
                </a:ext>
              </a:extLst>
            </p:cNvPr>
            <p:cNvSpPr/>
            <p:nvPr/>
          </p:nvSpPr>
          <p:spPr>
            <a:xfrm>
              <a:off x="7680960" y="3159942"/>
              <a:ext cx="232331" cy="113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B0B055-FB47-77A1-DB4B-C12BED5C7336}"/>
                </a:ext>
              </a:extLst>
            </p:cNvPr>
            <p:cNvSpPr/>
            <p:nvPr/>
          </p:nvSpPr>
          <p:spPr>
            <a:xfrm>
              <a:off x="7746863" y="3091715"/>
              <a:ext cx="90550" cy="6622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5510DB-EE54-9AF3-3B3B-1203A0D2C473}"/>
                </a:ext>
              </a:extLst>
            </p:cNvPr>
            <p:cNvSpPr/>
            <p:nvPr/>
          </p:nvSpPr>
          <p:spPr>
            <a:xfrm>
              <a:off x="7767120" y="3107944"/>
              <a:ext cx="27432" cy="274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E0FD4B5F-78B6-3680-5B05-B95EA5F1182B}"/>
              </a:ext>
            </a:extLst>
          </p:cNvPr>
          <p:cNvSpPr/>
          <p:nvPr/>
        </p:nvSpPr>
        <p:spPr>
          <a:xfrm>
            <a:off x="-2138516" y="6981070"/>
            <a:ext cx="16469032" cy="1828798"/>
          </a:xfrm>
          <a:prstGeom prst="ellipse">
            <a:avLst/>
          </a:prstGeom>
          <a:solidFill>
            <a:srgbClr val="228B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110">
            <a:extLst>
              <a:ext uri="{FF2B5EF4-FFF2-40B4-BE49-F238E27FC236}">
                <a16:creationId xmlns:a16="http://schemas.microsoft.com/office/drawing/2014/main" id="{414ADE50-3CED-1881-363F-D2887A0FECE4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F1FABC0-072B-4F22-8F9B-95A9D10B0206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14</a:t>
            </a:fld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4CF6CF6-A837-E3AE-7FCB-25477F939FB9}"/>
              </a:ext>
            </a:extLst>
          </p:cNvPr>
          <p:cNvSpPr/>
          <p:nvPr/>
        </p:nvSpPr>
        <p:spPr>
          <a:xfrm>
            <a:off x="1282342" y="7559616"/>
            <a:ext cx="2658816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VI: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velocity descent till landing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D314A8-2C38-8C04-48A6-334D213D306A}"/>
              </a:ext>
            </a:extLst>
          </p:cNvPr>
          <p:cNvSpPr txBox="1">
            <a:spLocks/>
          </p:cNvSpPr>
          <p:nvPr/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Peyton Breland</a:t>
            </a:r>
          </a:p>
        </p:txBody>
      </p:sp>
    </p:spTree>
    <p:extLst>
      <p:ext uri="{BB962C8B-B14F-4D97-AF65-F5344CB8AC3E}">
        <p14:creationId xmlns:p14="http://schemas.microsoft.com/office/powerpoint/2010/main" val="313482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un 49">
            <a:extLst>
              <a:ext uri="{FF2B5EF4-FFF2-40B4-BE49-F238E27FC236}">
                <a16:creationId xmlns:a16="http://schemas.microsoft.com/office/drawing/2014/main" id="{AC0594DF-7FF1-8C53-F498-36D17E05945C}"/>
              </a:ext>
            </a:extLst>
          </p:cNvPr>
          <p:cNvSpPr/>
          <p:nvPr/>
        </p:nvSpPr>
        <p:spPr>
          <a:xfrm>
            <a:off x="11696066" y="-321694"/>
            <a:ext cx="851060" cy="830414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149C02-5E13-78AF-B83B-7D9882FAEF27}"/>
              </a:ext>
            </a:extLst>
          </p:cNvPr>
          <p:cNvGrpSpPr/>
          <p:nvPr/>
        </p:nvGrpSpPr>
        <p:grpSpPr>
          <a:xfrm rot="4938929">
            <a:off x="6515207" y="2730837"/>
            <a:ext cx="244977" cy="420681"/>
            <a:chOff x="5471623" y="1695684"/>
            <a:chExt cx="182880" cy="45720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1FC8C8D-4185-91A6-F665-28CA716A4818}"/>
                </a:ext>
              </a:extLst>
            </p:cNvPr>
            <p:cNvSpPr/>
            <p:nvPr/>
          </p:nvSpPr>
          <p:spPr>
            <a:xfrm>
              <a:off x="5471623" y="1878565"/>
              <a:ext cx="182880" cy="9144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34DE3F8-BB98-5E20-E995-E9DAB7209169}"/>
                </a:ext>
              </a:extLst>
            </p:cNvPr>
            <p:cNvSpPr/>
            <p:nvPr/>
          </p:nvSpPr>
          <p:spPr>
            <a:xfrm>
              <a:off x="5489910" y="1970005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3C3B3CE-FA40-D552-D989-EB9F9E3E15F1}"/>
                </a:ext>
              </a:extLst>
            </p:cNvPr>
            <p:cNvSpPr/>
            <p:nvPr/>
          </p:nvSpPr>
          <p:spPr>
            <a:xfrm>
              <a:off x="5489898" y="1695684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06C97D8-2072-FC33-61A9-E2ACEDB1D535}"/>
              </a:ext>
            </a:extLst>
          </p:cNvPr>
          <p:cNvGrpSpPr/>
          <p:nvPr/>
        </p:nvGrpSpPr>
        <p:grpSpPr>
          <a:xfrm rot="2122960">
            <a:off x="4545405" y="3245963"/>
            <a:ext cx="612444" cy="1008875"/>
            <a:chOff x="827802" y="4891753"/>
            <a:chExt cx="612444" cy="1008875"/>
          </a:xfrm>
        </p:grpSpPr>
        <p:sp>
          <p:nvSpPr>
            <p:cNvPr id="72" name="Flowchart: Manual Operation 71">
              <a:extLst>
                <a:ext uri="{FF2B5EF4-FFF2-40B4-BE49-F238E27FC236}">
                  <a16:creationId xmlns:a16="http://schemas.microsoft.com/office/drawing/2014/main" id="{3DE1E408-A62C-D655-5B56-D33987A39602}"/>
                </a:ext>
              </a:extLst>
            </p:cNvPr>
            <p:cNvSpPr/>
            <p:nvPr/>
          </p:nvSpPr>
          <p:spPr>
            <a:xfrm>
              <a:off x="1015587" y="5841348"/>
              <a:ext cx="236874" cy="59280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C0D901C-E6E6-A907-C9B0-154AB9475356}"/>
                </a:ext>
              </a:extLst>
            </p:cNvPr>
            <p:cNvGrpSpPr/>
            <p:nvPr/>
          </p:nvGrpSpPr>
          <p:grpSpPr>
            <a:xfrm>
              <a:off x="827802" y="4891753"/>
              <a:ext cx="612444" cy="948334"/>
              <a:chOff x="2808002" y="4918479"/>
              <a:chExt cx="457200" cy="594360"/>
            </a:xfrm>
          </p:grpSpPr>
          <p:sp>
            <p:nvSpPr>
              <p:cNvPr id="74" name="Flowchart: Manual Input 73">
                <a:extLst>
                  <a:ext uri="{FF2B5EF4-FFF2-40B4-BE49-F238E27FC236}">
                    <a16:creationId xmlns:a16="http://schemas.microsoft.com/office/drawing/2014/main" id="{32AF50B9-ACF2-86A1-7AE9-44F0F13E2838}"/>
                  </a:ext>
                </a:extLst>
              </p:cNvPr>
              <p:cNvSpPr/>
              <p:nvPr/>
            </p:nvSpPr>
            <p:spPr>
              <a:xfrm>
                <a:off x="2808002" y="5327100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376F1B5-F134-8D8F-8550-C982821E9758}"/>
                  </a:ext>
                </a:extLst>
              </p:cNvPr>
              <p:cNvSpPr/>
              <p:nvPr/>
            </p:nvSpPr>
            <p:spPr>
              <a:xfrm>
                <a:off x="2945162" y="4918479"/>
                <a:ext cx="182880" cy="59436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378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lowchart: Manual Input 75">
                <a:extLst>
                  <a:ext uri="{FF2B5EF4-FFF2-40B4-BE49-F238E27FC236}">
                    <a16:creationId xmlns:a16="http://schemas.microsoft.com/office/drawing/2014/main" id="{E257F532-FDAE-E569-2536-CD444AE04CC8}"/>
                  </a:ext>
                </a:extLst>
              </p:cNvPr>
              <p:cNvSpPr/>
              <p:nvPr/>
            </p:nvSpPr>
            <p:spPr>
              <a:xfrm flipH="1">
                <a:off x="3128042" y="5323705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051CB1-D552-5113-2697-8E1288FA1CAF}"/>
              </a:ext>
            </a:extLst>
          </p:cNvPr>
          <p:cNvCxnSpPr>
            <a:cxnSpLocks/>
            <a:stCxn id="75" idx="0"/>
          </p:cNvCxnSpPr>
          <p:nvPr/>
        </p:nvCxnSpPr>
        <p:spPr>
          <a:xfrm flipV="1">
            <a:off x="5143714" y="2442929"/>
            <a:ext cx="596840" cy="8962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822118-07C9-B702-5CC9-AD0C251032AD}"/>
              </a:ext>
            </a:extLst>
          </p:cNvPr>
          <p:cNvCxnSpPr>
            <a:cxnSpLocks/>
            <a:stCxn id="82" idx="2"/>
          </p:cNvCxnSpPr>
          <p:nvPr/>
        </p:nvCxnSpPr>
        <p:spPr>
          <a:xfrm flipH="1" flipV="1">
            <a:off x="5744511" y="2445775"/>
            <a:ext cx="684733" cy="5235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F0A9541-3B3C-7918-5955-E7A8611979B2}"/>
              </a:ext>
            </a:extLst>
          </p:cNvPr>
          <p:cNvSpPr/>
          <p:nvPr/>
        </p:nvSpPr>
        <p:spPr>
          <a:xfrm>
            <a:off x="-3352800" y="5962824"/>
            <a:ext cx="18623280" cy="1828798"/>
          </a:xfrm>
          <a:prstGeom prst="ellipse">
            <a:avLst/>
          </a:prstGeom>
          <a:solidFill>
            <a:srgbClr val="228B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8BBCFC-00E6-0C4E-C374-63CF9CFE5269}"/>
              </a:ext>
            </a:extLst>
          </p:cNvPr>
          <p:cNvGrpSpPr/>
          <p:nvPr/>
        </p:nvGrpSpPr>
        <p:grpSpPr>
          <a:xfrm>
            <a:off x="5421667" y="1979028"/>
            <a:ext cx="617220" cy="472440"/>
            <a:chOff x="4257612" y="289560"/>
            <a:chExt cx="617220" cy="472440"/>
          </a:xfrm>
        </p:grpSpPr>
        <p:sp>
          <p:nvSpPr>
            <p:cNvPr id="10" name="Flowchart: Delay 9">
              <a:extLst>
                <a:ext uri="{FF2B5EF4-FFF2-40B4-BE49-F238E27FC236}">
                  <a16:creationId xmlns:a16="http://schemas.microsoft.com/office/drawing/2014/main" id="{CC4EEDCD-E558-45AC-0865-E83E8056BDFE}"/>
                </a:ext>
              </a:extLst>
            </p:cNvPr>
            <p:cNvSpPr/>
            <p:nvPr/>
          </p:nvSpPr>
          <p:spPr>
            <a:xfrm rot="16200000">
              <a:off x="4443673" y="103499"/>
              <a:ext cx="245098" cy="617220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7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D6886A-D1DB-9A36-510D-DCCF615C23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62150" y="537504"/>
              <a:ext cx="314349" cy="2244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73871A-FE3A-F79F-5900-0B45FC3E2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6499" y="536081"/>
              <a:ext cx="296439" cy="2259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D5FE35-F692-CAE8-7F94-43B02E1C35F7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>
              <a:off x="4566222" y="534658"/>
              <a:ext cx="12132" cy="2216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BBCE66-E7E7-924E-E9CA-4AF66A7A1870}"/>
              </a:ext>
            </a:extLst>
          </p:cNvPr>
          <p:cNvSpPr/>
          <p:nvPr/>
        </p:nvSpPr>
        <p:spPr>
          <a:xfrm>
            <a:off x="1188791" y="-2028421"/>
            <a:ext cx="2658816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Chute + Payload Deployment (~550 ft)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59DAF980-6288-CE75-155E-1F2B487E93B4}"/>
              </a:ext>
            </a:extLst>
          </p:cNvPr>
          <p:cNvSpPr/>
          <p:nvPr/>
        </p:nvSpPr>
        <p:spPr>
          <a:xfrm>
            <a:off x="-522778" y="-717177"/>
            <a:ext cx="1711569" cy="773723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3435ED0F-F3DE-06C8-4D0B-4651ACDB2E73}"/>
              </a:ext>
            </a:extLst>
          </p:cNvPr>
          <p:cNvSpPr/>
          <p:nvPr/>
        </p:nvSpPr>
        <p:spPr>
          <a:xfrm>
            <a:off x="7967127" y="-713999"/>
            <a:ext cx="2743199" cy="985538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B6DC73A-8ACD-5057-8256-6F20D461E8D0}"/>
              </a:ext>
            </a:extLst>
          </p:cNvPr>
          <p:cNvGrpSpPr/>
          <p:nvPr/>
        </p:nvGrpSpPr>
        <p:grpSpPr>
          <a:xfrm rot="7734699">
            <a:off x="8946987" y="3428453"/>
            <a:ext cx="244978" cy="1168919"/>
            <a:chOff x="1011553" y="3650184"/>
            <a:chExt cx="244978" cy="116891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8C0AAC1-AB27-3A6E-8FFC-1924F5E1DE1D}"/>
                </a:ext>
              </a:extLst>
            </p:cNvPr>
            <p:cNvGrpSpPr/>
            <p:nvPr/>
          </p:nvGrpSpPr>
          <p:grpSpPr>
            <a:xfrm>
              <a:off x="1011553" y="3650184"/>
              <a:ext cx="244978" cy="545393"/>
              <a:chOff x="2945858" y="3240725"/>
              <a:chExt cx="182880" cy="341820"/>
            </a:xfrm>
          </p:grpSpPr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0403DE9D-A56D-E53C-99F9-0453AFD57B43}"/>
                  </a:ext>
                </a:extLst>
              </p:cNvPr>
              <p:cNvSpPr/>
              <p:nvPr/>
            </p:nvSpPr>
            <p:spPr>
              <a:xfrm>
                <a:off x="2945858" y="3240725"/>
                <a:ext cx="182880" cy="274320"/>
              </a:xfrm>
              <a:prstGeom prst="triangl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54136D6-CA43-9844-4746-33F9471087F3}"/>
                  </a:ext>
                </a:extLst>
              </p:cNvPr>
              <p:cNvSpPr/>
              <p:nvPr/>
            </p:nvSpPr>
            <p:spPr>
              <a:xfrm>
                <a:off x="2966740" y="3505475"/>
                <a:ext cx="146304" cy="7707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46EFBC3-D1AC-F898-B58A-3644C46E823E}"/>
                </a:ext>
              </a:extLst>
            </p:cNvPr>
            <p:cNvSpPr/>
            <p:nvPr/>
          </p:nvSpPr>
          <p:spPr>
            <a:xfrm>
              <a:off x="1011553" y="4089615"/>
              <a:ext cx="244978" cy="7294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>
                  <a:solidFill>
                    <a:srgbClr val="EF2E32"/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  <a:t>Zenith I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F17E43-BED9-FD6F-2064-5B692D4FD2E7}"/>
              </a:ext>
            </a:extLst>
          </p:cNvPr>
          <p:cNvGrpSpPr/>
          <p:nvPr/>
        </p:nvGrpSpPr>
        <p:grpSpPr>
          <a:xfrm>
            <a:off x="6631846" y="841311"/>
            <a:ext cx="1905915" cy="1065206"/>
            <a:chOff x="4257612" y="289560"/>
            <a:chExt cx="617220" cy="472440"/>
          </a:xfrm>
        </p:grpSpPr>
        <p:sp>
          <p:nvSpPr>
            <p:cNvPr id="17" name="Flowchart: Delay 16">
              <a:extLst>
                <a:ext uri="{FF2B5EF4-FFF2-40B4-BE49-F238E27FC236}">
                  <a16:creationId xmlns:a16="http://schemas.microsoft.com/office/drawing/2014/main" id="{D3900D30-2820-35D3-1570-A5EAC407063D}"/>
                </a:ext>
              </a:extLst>
            </p:cNvPr>
            <p:cNvSpPr/>
            <p:nvPr/>
          </p:nvSpPr>
          <p:spPr>
            <a:xfrm rot="16200000">
              <a:off x="4443673" y="103499"/>
              <a:ext cx="245098" cy="617220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7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94401A5-EE0F-9B2B-46E8-CF7702E1D4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62150" y="537504"/>
              <a:ext cx="314349" cy="2244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A8B310-70A3-D9E3-D842-44AF81129B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6499" y="536081"/>
              <a:ext cx="296439" cy="2259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857336D-8B31-A4FB-A99A-C923CFE7FBDE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>
              <a:off x="4566222" y="534658"/>
              <a:ext cx="12132" cy="2216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FD0E602-2192-41D0-1C22-704581F1A8F3}"/>
              </a:ext>
            </a:extLst>
          </p:cNvPr>
          <p:cNvCxnSpPr>
            <a:cxnSpLocks/>
            <a:stCxn id="83" idx="0"/>
          </p:cNvCxnSpPr>
          <p:nvPr/>
        </p:nvCxnSpPr>
        <p:spPr>
          <a:xfrm flipV="1">
            <a:off x="6846144" y="1893680"/>
            <a:ext cx="788565" cy="10193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DDA251-3154-E555-4942-5BF130103FC8}"/>
              </a:ext>
            </a:extLst>
          </p:cNvPr>
          <p:cNvCxnSpPr>
            <a:cxnSpLocks/>
            <a:stCxn id="78" idx="2"/>
          </p:cNvCxnSpPr>
          <p:nvPr/>
        </p:nvCxnSpPr>
        <p:spPr>
          <a:xfrm flipH="1" flipV="1">
            <a:off x="7634709" y="1906516"/>
            <a:ext cx="979990" cy="17392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184C878-0C24-C4A2-D43A-5E2A3FB6FDF8}"/>
              </a:ext>
            </a:extLst>
          </p:cNvPr>
          <p:cNvCxnSpPr>
            <a:cxnSpLocks/>
          </p:cNvCxnSpPr>
          <p:nvPr/>
        </p:nvCxnSpPr>
        <p:spPr>
          <a:xfrm flipV="1">
            <a:off x="8002476" y="2891030"/>
            <a:ext cx="183944" cy="1416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2CE7D78-DA57-6B03-9ECB-07D51C9623A2}"/>
              </a:ext>
            </a:extLst>
          </p:cNvPr>
          <p:cNvCxnSpPr>
            <a:cxnSpLocks/>
          </p:cNvCxnSpPr>
          <p:nvPr/>
        </p:nvCxnSpPr>
        <p:spPr>
          <a:xfrm flipH="1" flipV="1">
            <a:off x="8186420" y="2891030"/>
            <a:ext cx="12322" cy="2306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AF81D3A-E470-115E-34B7-8568760D6C64}"/>
              </a:ext>
            </a:extLst>
          </p:cNvPr>
          <p:cNvGrpSpPr/>
          <p:nvPr/>
        </p:nvGrpSpPr>
        <p:grpSpPr>
          <a:xfrm rot="1487950">
            <a:off x="7936778" y="3000360"/>
            <a:ext cx="315338" cy="219082"/>
            <a:chOff x="7639456" y="3091715"/>
            <a:chExt cx="315338" cy="219082"/>
          </a:xfrm>
        </p:grpSpPr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0F7BF3C2-F16C-B89C-0392-7F30447FCA91}"/>
                </a:ext>
              </a:extLst>
            </p:cNvPr>
            <p:cNvSpPr/>
            <p:nvPr/>
          </p:nvSpPr>
          <p:spPr>
            <a:xfrm>
              <a:off x="7639456" y="3197466"/>
              <a:ext cx="315338" cy="113331"/>
            </a:xfrm>
            <a:prstGeom prst="triangl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9D04012-55DB-2306-3B2D-B3B1D56F2DEE}"/>
                </a:ext>
              </a:extLst>
            </p:cNvPr>
            <p:cNvSpPr/>
            <p:nvPr/>
          </p:nvSpPr>
          <p:spPr>
            <a:xfrm>
              <a:off x="7680960" y="3159942"/>
              <a:ext cx="232331" cy="113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B0B055-FB47-77A1-DB4B-C12BED5C7336}"/>
                </a:ext>
              </a:extLst>
            </p:cNvPr>
            <p:cNvSpPr/>
            <p:nvPr/>
          </p:nvSpPr>
          <p:spPr>
            <a:xfrm>
              <a:off x="7746863" y="3091715"/>
              <a:ext cx="90550" cy="6622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5510DB-EE54-9AF3-3B3B-1203A0D2C473}"/>
                </a:ext>
              </a:extLst>
            </p:cNvPr>
            <p:cNvSpPr/>
            <p:nvPr/>
          </p:nvSpPr>
          <p:spPr>
            <a:xfrm>
              <a:off x="7767120" y="3107944"/>
              <a:ext cx="27432" cy="274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34DC82-2CF5-79A1-2B83-7096BA3EB1EE}"/>
              </a:ext>
            </a:extLst>
          </p:cNvPr>
          <p:cNvSpPr/>
          <p:nvPr/>
        </p:nvSpPr>
        <p:spPr>
          <a:xfrm>
            <a:off x="1188791" y="2909339"/>
            <a:ext cx="2658816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VI: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velocity descent till landing</a:t>
            </a:r>
          </a:p>
        </p:txBody>
      </p:sp>
      <p:sp>
        <p:nvSpPr>
          <p:cNvPr id="6" name="Slide Number Placeholder 110">
            <a:extLst>
              <a:ext uri="{FF2B5EF4-FFF2-40B4-BE49-F238E27FC236}">
                <a16:creationId xmlns:a16="http://schemas.microsoft.com/office/drawing/2014/main" id="{95857F06-25AD-AF2A-7D83-5B84E615F7FF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F1FABC0-072B-4F22-8F9B-95A9D10B0206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15</a:t>
            </a:fld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E68B2C8-08AF-3E9B-29B7-96BFD9ECB6BA}"/>
              </a:ext>
            </a:extLst>
          </p:cNvPr>
          <p:cNvSpPr txBox="1">
            <a:spLocks/>
          </p:cNvSpPr>
          <p:nvPr/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Peyton Breland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1E66E46-23C4-C83C-EB07-219246CACB64}"/>
              </a:ext>
            </a:extLst>
          </p:cNvPr>
          <p:cNvSpPr/>
          <p:nvPr/>
        </p:nvSpPr>
        <p:spPr>
          <a:xfrm>
            <a:off x="1188791" y="7891228"/>
            <a:ext cx="2658816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VII: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Payload completes series of tasks</a:t>
            </a:r>
          </a:p>
        </p:txBody>
      </p:sp>
    </p:spTree>
    <p:extLst>
      <p:ext uri="{BB962C8B-B14F-4D97-AF65-F5344CB8AC3E}">
        <p14:creationId xmlns:p14="http://schemas.microsoft.com/office/powerpoint/2010/main" val="1132394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un 49">
            <a:extLst>
              <a:ext uri="{FF2B5EF4-FFF2-40B4-BE49-F238E27FC236}">
                <a16:creationId xmlns:a16="http://schemas.microsoft.com/office/drawing/2014/main" id="{AC0594DF-7FF1-8C53-F498-36D17E05945C}"/>
              </a:ext>
            </a:extLst>
          </p:cNvPr>
          <p:cNvSpPr/>
          <p:nvPr/>
        </p:nvSpPr>
        <p:spPr>
          <a:xfrm>
            <a:off x="11696066" y="-321694"/>
            <a:ext cx="851060" cy="830414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F0A9541-3B3C-7918-5955-E7A8611979B2}"/>
              </a:ext>
            </a:extLst>
          </p:cNvPr>
          <p:cNvSpPr/>
          <p:nvPr/>
        </p:nvSpPr>
        <p:spPr>
          <a:xfrm>
            <a:off x="-4145280" y="5661660"/>
            <a:ext cx="20086320" cy="2129962"/>
          </a:xfrm>
          <a:prstGeom prst="ellipse">
            <a:avLst/>
          </a:prstGeom>
          <a:solidFill>
            <a:srgbClr val="228B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59DAF980-6288-CE75-155E-1F2B487E93B4}"/>
              </a:ext>
            </a:extLst>
          </p:cNvPr>
          <p:cNvSpPr/>
          <p:nvPr/>
        </p:nvSpPr>
        <p:spPr>
          <a:xfrm>
            <a:off x="-522778" y="-1097071"/>
            <a:ext cx="1711569" cy="773723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149C02-5E13-78AF-B83B-7D9882FAEF27}"/>
              </a:ext>
            </a:extLst>
          </p:cNvPr>
          <p:cNvGrpSpPr/>
          <p:nvPr/>
        </p:nvGrpSpPr>
        <p:grpSpPr>
          <a:xfrm rot="5670104">
            <a:off x="8932412" y="5924691"/>
            <a:ext cx="244977" cy="420681"/>
            <a:chOff x="5471623" y="1695684"/>
            <a:chExt cx="182880" cy="45720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1FC8C8D-4185-91A6-F665-28CA716A4818}"/>
                </a:ext>
              </a:extLst>
            </p:cNvPr>
            <p:cNvSpPr/>
            <p:nvPr/>
          </p:nvSpPr>
          <p:spPr>
            <a:xfrm>
              <a:off x="5471623" y="1878565"/>
              <a:ext cx="182880" cy="9144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34DE3F8-BB98-5E20-E995-E9DAB7209169}"/>
                </a:ext>
              </a:extLst>
            </p:cNvPr>
            <p:cNvSpPr/>
            <p:nvPr/>
          </p:nvSpPr>
          <p:spPr>
            <a:xfrm>
              <a:off x="5489910" y="1970005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3C3B3CE-FA40-D552-D989-EB9F9E3E15F1}"/>
                </a:ext>
              </a:extLst>
            </p:cNvPr>
            <p:cNvSpPr/>
            <p:nvPr/>
          </p:nvSpPr>
          <p:spPr>
            <a:xfrm>
              <a:off x="5489898" y="1695684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06C97D8-2072-FC33-61A9-E2ACEDB1D535}"/>
              </a:ext>
            </a:extLst>
          </p:cNvPr>
          <p:cNvGrpSpPr/>
          <p:nvPr/>
        </p:nvGrpSpPr>
        <p:grpSpPr>
          <a:xfrm rot="4520691">
            <a:off x="7361696" y="5833520"/>
            <a:ext cx="612444" cy="1008875"/>
            <a:chOff x="827802" y="4891753"/>
            <a:chExt cx="612444" cy="1008875"/>
          </a:xfrm>
        </p:grpSpPr>
        <p:sp>
          <p:nvSpPr>
            <p:cNvPr id="72" name="Flowchart: Manual Operation 71">
              <a:extLst>
                <a:ext uri="{FF2B5EF4-FFF2-40B4-BE49-F238E27FC236}">
                  <a16:creationId xmlns:a16="http://schemas.microsoft.com/office/drawing/2014/main" id="{3DE1E408-A62C-D655-5B56-D33987A39602}"/>
                </a:ext>
              </a:extLst>
            </p:cNvPr>
            <p:cNvSpPr/>
            <p:nvPr/>
          </p:nvSpPr>
          <p:spPr>
            <a:xfrm>
              <a:off x="1015587" y="5841348"/>
              <a:ext cx="236874" cy="59280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C0D901C-E6E6-A907-C9B0-154AB9475356}"/>
                </a:ext>
              </a:extLst>
            </p:cNvPr>
            <p:cNvGrpSpPr/>
            <p:nvPr/>
          </p:nvGrpSpPr>
          <p:grpSpPr>
            <a:xfrm>
              <a:off x="827802" y="4891753"/>
              <a:ext cx="612444" cy="948334"/>
              <a:chOff x="2808002" y="4918479"/>
              <a:chExt cx="457200" cy="594360"/>
            </a:xfrm>
          </p:grpSpPr>
          <p:sp>
            <p:nvSpPr>
              <p:cNvPr id="74" name="Flowchart: Manual Input 73">
                <a:extLst>
                  <a:ext uri="{FF2B5EF4-FFF2-40B4-BE49-F238E27FC236}">
                    <a16:creationId xmlns:a16="http://schemas.microsoft.com/office/drawing/2014/main" id="{32AF50B9-ACF2-86A1-7AE9-44F0F13E2838}"/>
                  </a:ext>
                </a:extLst>
              </p:cNvPr>
              <p:cNvSpPr/>
              <p:nvPr/>
            </p:nvSpPr>
            <p:spPr>
              <a:xfrm>
                <a:off x="2808002" y="5327100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376F1B5-F134-8D8F-8550-C982821E9758}"/>
                  </a:ext>
                </a:extLst>
              </p:cNvPr>
              <p:cNvSpPr/>
              <p:nvPr/>
            </p:nvSpPr>
            <p:spPr>
              <a:xfrm>
                <a:off x="2945162" y="4918479"/>
                <a:ext cx="182880" cy="59436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378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lowchart: Manual Input 75">
                <a:extLst>
                  <a:ext uri="{FF2B5EF4-FFF2-40B4-BE49-F238E27FC236}">
                    <a16:creationId xmlns:a16="http://schemas.microsoft.com/office/drawing/2014/main" id="{E257F532-FDAE-E569-2536-CD444AE04CC8}"/>
                  </a:ext>
                </a:extLst>
              </p:cNvPr>
              <p:cNvSpPr/>
              <p:nvPr/>
            </p:nvSpPr>
            <p:spPr>
              <a:xfrm flipH="1">
                <a:off x="3128042" y="5323705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822118-07C9-B702-5CC9-AD0C251032AD}"/>
              </a:ext>
            </a:extLst>
          </p:cNvPr>
          <p:cNvCxnSpPr>
            <a:cxnSpLocks/>
            <a:stCxn id="82" idx="2"/>
            <a:endCxn id="75" idx="0"/>
          </p:cNvCxnSpPr>
          <p:nvPr/>
        </p:nvCxnSpPr>
        <p:spPr>
          <a:xfrm flipH="1">
            <a:off x="8155944" y="6118520"/>
            <a:ext cx="689266" cy="918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>
            <a:extLst>
              <a:ext uri="{FF2B5EF4-FFF2-40B4-BE49-F238E27FC236}">
                <a16:creationId xmlns:a16="http://schemas.microsoft.com/office/drawing/2014/main" id="{3435ED0F-F3DE-06C8-4D0B-4651ACDB2E73}"/>
              </a:ext>
            </a:extLst>
          </p:cNvPr>
          <p:cNvSpPr/>
          <p:nvPr/>
        </p:nvSpPr>
        <p:spPr>
          <a:xfrm>
            <a:off x="7958787" y="-1327685"/>
            <a:ext cx="2743199" cy="985538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34DC82-2CF5-79A1-2B83-7096BA3EB1EE}"/>
              </a:ext>
            </a:extLst>
          </p:cNvPr>
          <p:cNvSpPr/>
          <p:nvPr/>
        </p:nvSpPr>
        <p:spPr>
          <a:xfrm>
            <a:off x="1188791" y="2909339"/>
            <a:ext cx="2658816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VII: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Payload completes series of tasks</a:t>
            </a:r>
          </a:p>
        </p:txBody>
      </p:sp>
      <p:sp>
        <p:nvSpPr>
          <p:cNvPr id="6" name="Slide Number Placeholder 110">
            <a:extLst>
              <a:ext uri="{FF2B5EF4-FFF2-40B4-BE49-F238E27FC236}">
                <a16:creationId xmlns:a16="http://schemas.microsoft.com/office/drawing/2014/main" id="{95857F06-25AD-AF2A-7D83-5B84E615F7FF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F1FABC0-072B-4F22-8F9B-95A9D10B0206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16</a:t>
            </a:fld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E68B2C8-08AF-3E9B-29B7-96BFD9ECB6BA}"/>
              </a:ext>
            </a:extLst>
          </p:cNvPr>
          <p:cNvSpPr txBox="1">
            <a:spLocks/>
          </p:cNvSpPr>
          <p:nvPr/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Peyton Breland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B6DC73A-8ACD-5057-8256-6F20D461E8D0}"/>
              </a:ext>
            </a:extLst>
          </p:cNvPr>
          <p:cNvGrpSpPr/>
          <p:nvPr/>
        </p:nvGrpSpPr>
        <p:grpSpPr>
          <a:xfrm rot="6381014">
            <a:off x="10885726" y="5789436"/>
            <a:ext cx="244978" cy="1168919"/>
            <a:chOff x="1011553" y="3650184"/>
            <a:chExt cx="244978" cy="116891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8C0AAC1-AB27-3A6E-8FFC-1924F5E1DE1D}"/>
                </a:ext>
              </a:extLst>
            </p:cNvPr>
            <p:cNvGrpSpPr/>
            <p:nvPr/>
          </p:nvGrpSpPr>
          <p:grpSpPr>
            <a:xfrm>
              <a:off x="1011553" y="3650184"/>
              <a:ext cx="244978" cy="545393"/>
              <a:chOff x="2945858" y="3240725"/>
              <a:chExt cx="182880" cy="341820"/>
            </a:xfrm>
          </p:grpSpPr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0403DE9D-A56D-E53C-99F9-0453AFD57B43}"/>
                  </a:ext>
                </a:extLst>
              </p:cNvPr>
              <p:cNvSpPr/>
              <p:nvPr/>
            </p:nvSpPr>
            <p:spPr>
              <a:xfrm>
                <a:off x="2945858" y="3240725"/>
                <a:ext cx="182880" cy="274320"/>
              </a:xfrm>
              <a:prstGeom prst="triangl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54136D6-CA43-9844-4746-33F9471087F3}"/>
                  </a:ext>
                </a:extLst>
              </p:cNvPr>
              <p:cNvSpPr/>
              <p:nvPr/>
            </p:nvSpPr>
            <p:spPr>
              <a:xfrm>
                <a:off x="2966740" y="3505475"/>
                <a:ext cx="146304" cy="7707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46EFBC3-D1AC-F898-B58A-3644C46E823E}"/>
                </a:ext>
              </a:extLst>
            </p:cNvPr>
            <p:cNvSpPr/>
            <p:nvPr/>
          </p:nvSpPr>
          <p:spPr>
            <a:xfrm>
              <a:off x="1011553" y="4089615"/>
              <a:ext cx="244978" cy="7294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>
                  <a:solidFill>
                    <a:srgbClr val="EF2E32"/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  <a:t>Zenith I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FD0E602-2192-41D0-1C22-704581F1A8F3}"/>
              </a:ext>
            </a:extLst>
          </p:cNvPr>
          <p:cNvCxnSpPr>
            <a:cxnSpLocks/>
            <a:stCxn id="83" idx="0"/>
            <a:endCxn id="78" idx="2"/>
          </p:cNvCxnSpPr>
          <p:nvPr/>
        </p:nvCxnSpPr>
        <p:spPr>
          <a:xfrm>
            <a:off x="9264593" y="6151524"/>
            <a:ext cx="1182799" cy="578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AF81D3A-E470-115E-34B7-8568760D6C64}"/>
              </a:ext>
            </a:extLst>
          </p:cNvPr>
          <p:cNvGrpSpPr/>
          <p:nvPr/>
        </p:nvGrpSpPr>
        <p:grpSpPr>
          <a:xfrm>
            <a:off x="9830204" y="5812488"/>
            <a:ext cx="315338" cy="219082"/>
            <a:chOff x="7639456" y="3091715"/>
            <a:chExt cx="315338" cy="219082"/>
          </a:xfrm>
        </p:grpSpPr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0F7BF3C2-F16C-B89C-0392-7F30447FCA91}"/>
                </a:ext>
              </a:extLst>
            </p:cNvPr>
            <p:cNvSpPr/>
            <p:nvPr/>
          </p:nvSpPr>
          <p:spPr>
            <a:xfrm>
              <a:off x="7639456" y="3197466"/>
              <a:ext cx="315338" cy="113331"/>
            </a:xfrm>
            <a:prstGeom prst="triangl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9D04012-55DB-2306-3B2D-B3B1D56F2DEE}"/>
                </a:ext>
              </a:extLst>
            </p:cNvPr>
            <p:cNvSpPr/>
            <p:nvPr/>
          </p:nvSpPr>
          <p:spPr>
            <a:xfrm>
              <a:off x="7680960" y="3159942"/>
              <a:ext cx="232331" cy="113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B0B055-FB47-77A1-DB4B-C12BED5C7336}"/>
                </a:ext>
              </a:extLst>
            </p:cNvPr>
            <p:cNvSpPr/>
            <p:nvPr/>
          </p:nvSpPr>
          <p:spPr>
            <a:xfrm>
              <a:off x="7746863" y="3091715"/>
              <a:ext cx="90550" cy="6622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5510DB-EE54-9AF3-3B3B-1203A0D2C473}"/>
                </a:ext>
              </a:extLst>
            </p:cNvPr>
            <p:cNvSpPr/>
            <p:nvPr/>
          </p:nvSpPr>
          <p:spPr>
            <a:xfrm>
              <a:off x="7767120" y="3107944"/>
              <a:ext cx="27432" cy="274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C4C0C1F-B12A-81B8-F685-1727F5F7F3BD}"/>
              </a:ext>
            </a:extLst>
          </p:cNvPr>
          <p:cNvGrpSpPr/>
          <p:nvPr/>
        </p:nvGrpSpPr>
        <p:grpSpPr>
          <a:xfrm>
            <a:off x="9871708" y="5878710"/>
            <a:ext cx="273834" cy="315374"/>
            <a:chOff x="9871708" y="5878710"/>
            <a:chExt cx="273834" cy="315374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2CE7D78-DA57-6B03-9ECB-07D51C9623A2}"/>
                </a:ext>
              </a:extLst>
            </p:cNvPr>
            <p:cNvCxnSpPr>
              <a:cxnSpLocks/>
            </p:cNvCxnSpPr>
            <p:nvPr/>
          </p:nvCxnSpPr>
          <p:spPr>
            <a:xfrm>
              <a:off x="10104039" y="5878710"/>
              <a:ext cx="41503" cy="3153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736F532-3FFD-A107-A6E3-3244FC178D26}"/>
                </a:ext>
              </a:extLst>
            </p:cNvPr>
            <p:cNvCxnSpPr>
              <a:cxnSpLocks/>
            </p:cNvCxnSpPr>
            <p:nvPr/>
          </p:nvCxnSpPr>
          <p:spPr>
            <a:xfrm>
              <a:off x="9871708" y="5878710"/>
              <a:ext cx="273834" cy="3145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Arc 42">
            <a:extLst>
              <a:ext uri="{FF2B5EF4-FFF2-40B4-BE49-F238E27FC236}">
                <a16:creationId xmlns:a16="http://schemas.microsoft.com/office/drawing/2014/main" id="{CB65DAFD-8A78-C7FE-2ABD-AB19E8759AAC}"/>
              </a:ext>
            </a:extLst>
          </p:cNvPr>
          <p:cNvSpPr/>
          <p:nvPr/>
        </p:nvSpPr>
        <p:spPr>
          <a:xfrm rot="19042492">
            <a:off x="9874301" y="5752070"/>
            <a:ext cx="217170" cy="201930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70388279-D0BF-DD01-4978-8DA30792774B}"/>
              </a:ext>
            </a:extLst>
          </p:cNvPr>
          <p:cNvSpPr/>
          <p:nvPr/>
        </p:nvSpPr>
        <p:spPr>
          <a:xfrm rot="19421889">
            <a:off x="9807158" y="5696033"/>
            <a:ext cx="320247" cy="265197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DB828389-EF40-AC86-CFDE-8F7228CBC0D3}"/>
              </a:ext>
            </a:extLst>
          </p:cNvPr>
          <p:cNvSpPr/>
          <p:nvPr/>
        </p:nvSpPr>
        <p:spPr>
          <a:xfrm rot="19007409">
            <a:off x="9805660" y="5615017"/>
            <a:ext cx="354451" cy="32552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Delay 54">
            <a:extLst>
              <a:ext uri="{FF2B5EF4-FFF2-40B4-BE49-F238E27FC236}">
                <a16:creationId xmlns:a16="http://schemas.microsoft.com/office/drawing/2014/main" id="{B481980C-8757-7425-AA5E-E636020729E0}"/>
              </a:ext>
            </a:extLst>
          </p:cNvPr>
          <p:cNvSpPr/>
          <p:nvPr/>
        </p:nvSpPr>
        <p:spPr>
          <a:xfrm rot="5400000">
            <a:off x="9369379" y="6011676"/>
            <a:ext cx="552620" cy="1905915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7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05D3A56-EA38-8D74-18D8-99E801C1C6AB}"/>
              </a:ext>
            </a:extLst>
          </p:cNvPr>
          <p:cNvGrpSpPr/>
          <p:nvPr/>
        </p:nvGrpSpPr>
        <p:grpSpPr>
          <a:xfrm>
            <a:off x="8698579" y="6175738"/>
            <a:ext cx="1886054" cy="512585"/>
            <a:chOff x="8698579" y="6175738"/>
            <a:chExt cx="1886054" cy="512585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71AA7F1-5FB6-544F-7FF5-AED32C1A4905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613954" y="6175738"/>
              <a:ext cx="970679" cy="5061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2EFCBCF-FC88-A509-D310-8A90D35B1D7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8698579" y="6175738"/>
              <a:ext cx="915375" cy="5093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AFF2564-29E1-5683-6ACF-23621C279FC5}"/>
                </a:ext>
              </a:extLst>
            </p:cNvPr>
            <p:cNvCxnSpPr>
              <a:cxnSpLocks/>
              <a:stCxn id="55" idx="1"/>
            </p:cNvCxnSpPr>
            <p:nvPr/>
          </p:nvCxnSpPr>
          <p:spPr>
            <a:xfrm rot="10800000">
              <a:off x="9608226" y="6188574"/>
              <a:ext cx="37462" cy="4997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CBD8E2A-0FE5-608D-22C4-0E452274D08F}"/>
              </a:ext>
            </a:extLst>
          </p:cNvPr>
          <p:cNvSpPr/>
          <p:nvPr/>
        </p:nvSpPr>
        <p:spPr>
          <a:xfrm>
            <a:off x="1188791" y="-1714405"/>
            <a:ext cx="2658816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VI: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velocity descent till landing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DAE411E-CE80-80E2-32A6-A8E9303785C8}"/>
              </a:ext>
            </a:extLst>
          </p:cNvPr>
          <p:cNvGrpSpPr/>
          <p:nvPr/>
        </p:nvGrpSpPr>
        <p:grpSpPr>
          <a:xfrm>
            <a:off x="8250826" y="6175738"/>
            <a:ext cx="626990" cy="464918"/>
            <a:chOff x="8250826" y="6175738"/>
            <a:chExt cx="626990" cy="464918"/>
          </a:xfrm>
        </p:grpSpPr>
        <p:sp>
          <p:nvSpPr>
            <p:cNvPr id="48" name="Flowchart: Delay 47">
              <a:extLst>
                <a:ext uri="{FF2B5EF4-FFF2-40B4-BE49-F238E27FC236}">
                  <a16:creationId xmlns:a16="http://schemas.microsoft.com/office/drawing/2014/main" id="{E48E6B4F-35A3-CDCD-4CC2-FF974DDCF319}"/>
                </a:ext>
              </a:extLst>
            </p:cNvPr>
            <p:cNvSpPr/>
            <p:nvPr/>
          </p:nvSpPr>
          <p:spPr>
            <a:xfrm rot="4779791">
              <a:off x="8446657" y="6209497"/>
              <a:ext cx="245098" cy="617220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7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E82496A-7B0D-41CA-EC99-BF76ACF55E91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rot="10179791">
              <a:off x="8515298" y="6178785"/>
              <a:ext cx="12132" cy="2216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FAEA858-82D7-FDF7-26A4-CE24EAAB43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50826" y="6175738"/>
              <a:ext cx="258119" cy="2823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2FDD283-5E07-FB6B-1DC4-38073F4FFD04}"/>
                </a:ext>
              </a:extLst>
            </p:cNvPr>
            <p:cNvCxnSpPr>
              <a:cxnSpLocks/>
            </p:cNvCxnSpPr>
            <p:nvPr/>
          </p:nvCxnSpPr>
          <p:spPr>
            <a:xfrm>
              <a:off x="8505266" y="6183654"/>
              <a:ext cx="341495" cy="1585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1193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08" y="90698"/>
            <a:ext cx="10516491" cy="996950"/>
          </a:xfrm>
        </p:spPr>
        <p:txBody>
          <a:bodyPr>
            <a:normAutofit/>
          </a:bodyPr>
          <a:lstStyle/>
          <a:p>
            <a:r>
              <a:rPr lang="en-US" sz="4400" spc="-50">
                <a:solidFill>
                  <a:schemeClr val="tx1"/>
                </a:solidFill>
                <a:cs typeface="Calibri Light"/>
              </a:rPr>
              <a:t>Project Scope – Key Goals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B6E23BC-3D7B-BF82-9F03-1F3FBFA54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2394" y="4084968"/>
            <a:ext cx="2926082" cy="10763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latin typeface="Arial"/>
                <a:cs typeface="Arial"/>
              </a:rPr>
              <a:t>Be awarded for at least one of the competition categories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22507" y="1037949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7" descr="Rocket with solid fill">
            <a:extLst>
              <a:ext uri="{FF2B5EF4-FFF2-40B4-BE49-F238E27FC236}">
                <a16:creationId xmlns:a16="http://schemas.microsoft.com/office/drawing/2014/main" id="{5AF23CBD-7090-A2DF-9C9A-92271170C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7095" y="1713343"/>
            <a:ext cx="587829" cy="613954"/>
          </a:xfrm>
          <a:prstGeom prst="rect">
            <a:avLst/>
          </a:prstGeom>
        </p:spPr>
      </p:pic>
      <p:pic>
        <p:nvPicPr>
          <p:cNvPr id="8" name="Graphic 9" descr="Ruler outline">
            <a:extLst>
              <a:ext uri="{FF2B5EF4-FFF2-40B4-BE49-F238E27FC236}">
                <a16:creationId xmlns:a16="http://schemas.microsoft.com/office/drawing/2014/main" id="{0FE996F2-2227-5DCC-6B4C-DBD0EFB49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895" y="2781945"/>
            <a:ext cx="740229" cy="74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8AF38-F63C-9E7C-3ABA-952D41A6132D}"/>
              </a:ext>
            </a:extLst>
          </p:cNvPr>
          <p:cNvSpPr txBox="1"/>
          <p:nvPr/>
        </p:nvSpPr>
        <p:spPr>
          <a:xfrm>
            <a:off x="7842394" y="1666377"/>
            <a:ext cx="334409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From apogee to touchdown in under 85 seconds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50534-9DC4-B1BC-DBB3-34DB8D31B898}"/>
              </a:ext>
            </a:extLst>
          </p:cNvPr>
          <p:cNvSpPr txBox="1"/>
          <p:nvPr/>
        </p:nvSpPr>
        <p:spPr>
          <a:xfrm>
            <a:off x="7842394" y="2825269"/>
            <a:ext cx="300772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Payload </a:t>
            </a:r>
            <a:r>
              <a:rPr lang="en-US" sz="2000">
                <a:solidFill>
                  <a:srgbClr val="000000"/>
                </a:solidFill>
                <a:latin typeface="Arial" panose="020B0604020202020204"/>
                <a:cs typeface="Arial"/>
              </a:rPr>
              <a:t>completes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the desired series of tasks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Graphic 18" descr="Medal with solid fill">
            <a:extLst>
              <a:ext uri="{FF2B5EF4-FFF2-40B4-BE49-F238E27FC236}">
                <a16:creationId xmlns:a16="http://schemas.microsoft.com/office/drawing/2014/main" id="{8A526522-02A4-7439-7858-B5A0C282B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98516" y="4225912"/>
            <a:ext cx="715009" cy="715009"/>
          </a:xfrm>
          <a:prstGeom prst="rect">
            <a:avLst/>
          </a:prstGeom>
        </p:spPr>
      </p:pic>
      <p:pic>
        <p:nvPicPr>
          <p:cNvPr id="26" name="Picture 26" descr="Icon&#10;&#10;Description automatically generated">
            <a:extLst>
              <a:ext uri="{FF2B5EF4-FFF2-40B4-BE49-F238E27FC236}">
                <a16:creationId xmlns:a16="http://schemas.microsoft.com/office/drawing/2014/main" id="{E404C922-2C2C-0B8B-C576-41BBCA4BE4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8515" y="1666377"/>
            <a:ext cx="715010" cy="7150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8D14A9-9FE1-144B-E833-CA6033B8FDF9}"/>
              </a:ext>
            </a:extLst>
          </p:cNvPr>
          <p:cNvSpPr txBox="1"/>
          <p:nvPr/>
        </p:nvSpPr>
        <p:spPr>
          <a:xfrm>
            <a:off x="2254290" y="1676535"/>
            <a:ext cx="24688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Successful and accurate flight tests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3B6B0C-9AA8-5384-D72B-F33A4ADD27E4}"/>
              </a:ext>
            </a:extLst>
          </p:cNvPr>
          <p:cNvSpPr txBox="1"/>
          <p:nvPr/>
        </p:nvSpPr>
        <p:spPr>
          <a:xfrm>
            <a:off x="2254290" y="2683101"/>
            <a:ext cx="2656113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Reach within 100 ft of the proposed 4600 ft apogee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E96C12-5B4C-A983-310F-D099CE0FD7EC}"/>
              </a:ext>
            </a:extLst>
          </p:cNvPr>
          <p:cNvSpPr txBox="1"/>
          <p:nvPr/>
        </p:nvSpPr>
        <p:spPr>
          <a:xfrm>
            <a:off x="2254290" y="3968457"/>
            <a:ext cx="2971799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Maintain a mid-flight stability margin between 3 and 4 calibers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25" name="Graphic 24" descr="Seesaw with solid fill">
            <a:extLst>
              <a:ext uri="{FF2B5EF4-FFF2-40B4-BE49-F238E27FC236}">
                <a16:creationId xmlns:a16="http://schemas.microsoft.com/office/drawing/2014/main" id="{484B5765-46FA-713A-204B-CC24FB76B1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3433" y="3976822"/>
            <a:ext cx="914400" cy="914400"/>
          </a:xfrm>
          <a:prstGeom prst="rect">
            <a:avLst/>
          </a:prstGeom>
        </p:spPr>
      </p:pic>
      <p:pic>
        <p:nvPicPr>
          <p:cNvPr id="28" name="Graphic 27" descr="Robot Hand with solid fill">
            <a:extLst>
              <a:ext uri="{FF2B5EF4-FFF2-40B4-BE49-F238E27FC236}">
                <a16:creationId xmlns:a16="http://schemas.microsoft.com/office/drawing/2014/main" id="{D3836B2E-D95B-1987-1DEA-1B9FD06B39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01562" y="2722012"/>
            <a:ext cx="914400" cy="914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E1529A5-1876-7883-811B-E3DE3145B063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2FDEE1D-C0E9-5ACB-47AB-E03B05C93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2408DEF9-9C0F-2A04-6C12-429F8DA2E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9A20FB4-CBA5-8FB1-5677-84669AF18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5CA70-5425-8F50-671C-B228BD9E8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</p:spTree>
    <p:extLst>
      <p:ext uri="{BB962C8B-B14F-4D97-AF65-F5344CB8AC3E}">
        <p14:creationId xmlns:p14="http://schemas.microsoft.com/office/powerpoint/2010/main" val="126348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F75CB8-9EE7-DD15-CFBF-76799C2B9F79}"/>
              </a:ext>
            </a:extLst>
          </p:cNvPr>
          <p:cNvSpPr txBox="1">
            <a:spLocks/>
          </p:cNvSpPr>
          <p:nvPr/>
        </p:nvSpPr>
        <p:spPr>
          <a:xfrm>
            <a:off x="6096000" y="2432050"/>
            <a:ext cx="5871493" cy="99695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Launch Vehicle Design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170E5F-5697-3EDE-413A-B938FAEE77F8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9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3A658F83-3FBF-13D3-3418-FEC30331F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69E093-DE22-C97D-0407-8449F0791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BC973CD-AFB0-A2E1-23D9-941A695CAEAE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EF2E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39756-7157-4A8E-BF58-CB5B2CD0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Design Concepts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4ADF06-932A-0287-F943-73A08FF8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2E0E7E8D-E641-5EFC-0FD8-477378339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70" y="4623832"/>
            <a:ext cx="4804547" cy="1216669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319DBCF7-4F4D-D252-B0D7-4989BA349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17" y="3362327"/>
            <a:ext cx="5230762" cy="126150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131BCE-A7D9-2AE6-BF6A-F88FEE1F0D50}"/>
              </a:ext>
            </a:extLst>
          </p:cNvPr>
          <p:cNvSpPr/>
          <p:nvPr/>
        </p:nvSpPr>
        <p:spPr>
          <a:xfrm>
            <a:off x="2696542" y="1286251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F6E562-65F9-FCDE-7461-A9788CC371F3}"/>
              </a:ext>
            </a:extLst>
          </p:cNvPr>
          <p:cNvSpPr/>
          <p:nvPr/>
        </p:nvSpPr>
        <p:spPr>
          <a:xfrm>
            <a:off x="4962550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05FE19-5551-6954-76BA-38D3A5BE9EEE}"/>
              </a:ext>
            </a:extLst>
          </p:cNvPr>
          <p:cNvSpPr/>
          <p:nvPr/>
        </p:nvSpPr>
        <p:spPr>
          <a:xfrm>
            <a:off x="7228557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3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59B9F1-30C4-2038-593E-8CA0FB3F5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834AC8C6-81B9-A7B4-1196-4E0E96774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80" y="2142845"/>
            <a:ext cx="4639637" cy="11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">
            <a:extLst>
              <a:ext uri="{FF2B5EF4-FFF2-40B4-BE49-F238E27FC236}">
                <a16:creationId xmlns:a16="http://schemas.microsoft.com/office/drawing/2014/main" id="{389FD66B-044D-66B1-E451-7E3D1593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420" y="103759"/>
            <a:ext cx="10547239" cy="996950"/>
          </a:xfrm>
        </p:spPr>
        <p:txBody>
          <a:bodyPr>
            <a:normAutofit/>
          </a:bodyPr>
          <a:lstStyle/>
          <a:p>
            <a:r>
              <a:rPr kumimoji="0" lang="en-US" sz="4800" i="0" u="none" strike="noStrike" kern="1200" cap="none" spc="-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cs typeface="Calibri Light"/>
              </a:rPr>
              <a:t>Zenith Program Leads</a:t>
            </a:r>
            <a:endParaRPr lang="en-US" sz="44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B649490-06DE-9504-3FB5-42277254F793}"/>
              </a:ext>
            </a:extLst>
          </p:cNvPr>
          <p:cNvCxnSpPr>
            <a:cxnSpLocks/>
          </p:cNvCxnSpPr>
          <p:nvPr/>
        </p:nvCxnSpPr>
        <p:spPr>
          <a:xfrm>
            <a:off x="1011823" y="1069840"/>
            <a:ext cx="104197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5FA534-4530-1429-B9B0-670A69BEB9F7}"/>
              </a:ext>
            </a:extLst>
          </p:cNvPr>
          <p:cNvGrpSpPr/>
          <p:nvPr/>
        </p:nvGrpSpPr>
        <p:grpSpPr>
          <a:xfrm>
            <a:off x="1082179" y="1188899"/>
            <a:ext cx="10387480" cy="4914311"/>
            <a:chOff x="1082179" y="1154219"/>
            <a:chExt cx="10387480" cy="491431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FB0D40-0CD9-EA3D-C68B-F0D5F79D73EC}"/>
                </a:ext>
              </a:extLst>
            </p:cNvPr>
            <p:cNvGrpSpPr/>
            <p:nvPr/>
          </p:nvGrpSpPr>
          <p:grpSpPr>
            <a:xfrm>
              <a:off x="9519051" y="1154409"/>
              <a:ext cx="1950608" cy="4718482"/>
              <a:chOff x="9716962" y="1191253"/>
              <a:chExt cx="1950608" cy="4718482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0796D178-05C5-82AF-F3FE-08A4CA2E9236}"/>
                  </a:ext>
                </a:extLst>
              </p:cNvPr>
              <p:cNvSpPr txBox="1"/>
              <p:nvPr/>
            </p:nvSpPr>
            <p:spPr>
              <a:xfrm>
                <a:off x="9716962" y="4101548"/>
                <a:ext cx="1950608" cy="1808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Zachary L. Isriel</a:t>
                </a:r>
              </a:p>
              <a:p>
                <a:pPr>
                  <a:buClr>
                    <a:schemeClr val="bg1">
                      <a:lumMod val="65000"/>
                    </a:schemeClr>
                  </a:buClr>
                </a:pPr>
                <a:endParaRPr lang="en-US" sz="400" b="1"/>
              </a:p>
              <a:p>
                <a:pPr marL="285750" indent="-28575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1250" b="1"/>
                  <a:t>Role: </a:t>
                </a:r>
                <a:r>
                  <a:rPr lang="en-US" sz="1250"/>
                  <a:t>Program Director </a:t>
                </a:r>
              </a:p>
              <a:p>
                <a:pPr>
                  <a:buClr>
                    <a:schemeClr val="bg1">
                      <a:lumMod val="65000"/>
                    </a:schemeClr>
                  </a:buClr>
                </a:pPr>
                <a:endParaRPr lang="en-US" sz="400"/>
              </a:p>
              <a:p>
                <a:pPr marL="285750" indent="-28575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1250" b="1"/>
                  <a:t>Engineering Interests: </a:t>
                </a:r>
                <a:r>
                  <a:rPr lang="en-US" sz="1250"/>
                  <a:t>Human spaceflight, spacecraft R&amp;D, commercial launch</a:t>
                </a:r>
                <a:endParaRPr lang="en-US" sz="1250" b="1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6C98EF1-EA0B-1FA2-6FA8-35B3476BBBB1}"/>
                  </a:ext>
                </a:extLst>
              </p:cNvPr>
              <p:cNvSpPr/>
              <p:nvPr/>
            </p:nvSpPr>
            <p:spPr>
              <a:xfrm>
                <a:off x="9755006" y="1191253"/>
                <a:ext cx="1874520" cy="27428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>
                    <a:alpha val="9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9DAC44D-72E2-641C-02F1-6727AF7A7F7A}"/>
                </a:ext>
              </a:extLst>
            </p:cNvPr>
            <p:cNvGrpSpPr/>
            <p:nvPr/>
          </p:nvGrpSpPr>
          <p:grpSpPr>
            <a:xfrm>
              <a:off x="1082179" y="1154219"/>
              <a:ext cx="1874520" cy="4749450"/>
              <a:chOff x="1049867" y="1154219"/>
              <a:chExt cx="1874520" cy="4749450"/>
            </a:xfrm>
          </p:grpSpPr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4CFE0F7-484F-A951-A442-FE436DB8ACE0}"/>
                  </a:ext>
                </a:extLst>
              </p:cNvPr>
              <p:cNvSpPr txBox="1"/>
              <p:nvPr/>
            </p:nvSpPr>
            <p:spPr>
              <a:xfrm>
                <a:off x="1072727" y="4064704"/>
                <a:ext cx="1828800" cy="18389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Jedreck</a:t>
                </a:r>
                <a:r>
                  <a:rPr kumimoji="0" lang="en-US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14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Acquissa</a:t>
                </a:r>
                <a:endParaRPr lang="en-US" sz="14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400" b="1"/>
              </a:p>
              <a:p>
                <a:pPr marL="285750" indent="-28575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1250" b="1" dirty="0"/>
                  <a:t>Role: </a:t>
                </a:r>
                <a:r>
                  <a:rPr lang="en-US" sz="1250" dirty="0"/>
                  <a:t>Recovery &amp; Avionics System Lead</a:t>
                </a:r>
                <a:endParaRPr lang="en-US" sz="1250" dirty="0">
                  <a:cs typeface="Arial"/>
                </a:endParaRPr>
              </a:p>
              <a:p>
                <a:pPr>
                  <a:buClr>
                    <a:schemeClr val="bg1">
                      <a:lumMod val="65000"/>
                    </a:schemeClr>
                  </a:buClr>
                </a:pPr>
                <a:endParaRPr lang="en-US" sz="400"/>
              </a:p>
              <a:p>
                <a:pPr marL="285750" indent="-28575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1250" b="1" dirty="0"/>
                  <a:t>Engineering Interests: </a:t>
                </a:r>
                <a:r>
                  <a:rPr lang="en-US" sz="1250" dirty="0"/>
                  <a:t>Fluid Design and Food Manufacturing</a:t>
                </a:r>
                <a:endParaRPr lang="en-US" sz="1250" dirty="0">
                  <a:cs typeface="Arial"/>
                </a:endParaRPr>
              </a:p>
            </p:txBody>
          </p:sp>
          <p:pic>
            <p:nvPicPr>
              <p:cNvPr id="7" name="Picture 6" descr="A person in a suit and tie&#10;&#10;Description automatically generated with medium confidence">
                <a:extLst>
                  <a:ext uri="{FF2B5EF4-FFF2-40B4-BE49-F238E27FC236}">
                    <a16:creationId xmlns:a16="http://schemas.microsoft.com/office/drawing/2014/main" id="{8E24B675-CC5B-1C7B-460C-4DAAA821AE4B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867" y="1154219"/>
                <a:ext cx="1874520" cy="274320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50663F7-8D2C-D90F-1A6A-89F44A463044}"/>
                </a:ext>
              </a:extLst>
            </p:cNvPr>
            <p:cNvGrpSpPr/>
            <p:nvPr/>
          </p:nvGrpSpPr>
          <p:grpSpPr>
            <a:xfrm>
              <a:off x="7437780" y="1154409"/>
              <a:ext cx="1874520" cy="4490815"/>
              <a:chOff x="7584307" y="1191936"/>
              <a:chExt cx="1874520" cy="4490815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94D6F163-5920-2621-A66C-6996C73A07C0}"/>
                  </a:ext>
                </a:extLst>
              </p:cNvPr>
              <p:cNvSpPr txBox="1"/>
              <p:nvPr/>
            </p:nvSpPr>
            <p:spPr>
              <a:xfrm>
                <a:off x="7584307" y="4097702"/>
                <a:ext cx="1828800" cy="158504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Mark A. Ioffredo</a:t>
                </a:r>
              </a:p>
              <a:p>
                <a:pPr>
                  <a:buClr>
                    <a:schemeClr val="bg1">
                      <a:lumMod val="65000"/>
                    </a:schemeClr>
                  </a:buClr>
                </a:pPr>
                <a:endParaRPr lang="en-US" sz="400" b="1"/>
              </a:p>
              <a:p>
                <a:pPr marL="285750" indent="-28575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1250" b="1" dirty="0"/>
                  <a:t>Role: </a:t>
                </a:r>
                <a:r>
                  <a:rPr lang="en-US" sz="1250" dirty="0"/>
                  <a:t>Payload System Lead</a:t>
                </a:r>
                <a:endParaRPr lang="en-US" sz="1250" dirty="0">
                  <a:cs typeface="Arial"/>
                </a:endParaRPr>
              </a:p>
              <a:p>
                <a:pPr>
                  <a:buClr>
                    <a:schemeClr val="bg1">
                      <a:lumMod val="65000"/>
                    </a:schemeClr>
                  </a:buClr>
                </a:pPr>
                <a:endParaRPr lang="en-US" sz="400"/>
              </a:p>
              <a:p>
                <a:pPr marL="285750" indent="-28575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1250" b="1"/>
                  <a:t>Engineering Interests:</a:t>
                </a:r>
                <a:r>
                  <a:rPr lang="en-US" sz="1250"/>
                  <a:t> Fluid Design and Aerodynamics</a:t>
                </a:r>
                <a:endParaRPr lang="en-US" sz="1250" b="1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F7953B0-6B82-EB45-B91D-FCFBD5206D1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4307" y="1191936"/>
                <a:ext cx="1874520" cy="27428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978D6B1-5068-90A9-3C14-E228A4A39D82}"/>
                </a:ext>
              </a:extLst>
            </p:cNvPr>
            <p:cNvGrpSpPr/>
            <p:nvPr/>
          </p:nvGrpSpPr>
          <p:grpSpPr>
            <a:xfrm>
              <a:off x="3173764" y="1154409"/>
              <a:ext cx="1960424" cy="4679174"/>
              <a:chOff x="3146536" y="1162481"/>
              <a:chExt cx="1960424" cy="4679174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7FE7622C-2FBF-0042-0356-AA7F87049E69}"/>
                  </a:ext>
                </a:extLst>
              </p:cNvPr>
              <p:cNvSpPr txBox="1"/>
              <p:nvPr/>
            </p:nvSpPr>
            <p:spPr>
              <a:xfrm>
                <a:off x="3146536" y="4064245"/>
                <a:ext cx="1960424" cy="1777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Peyton C. Breland</a:t>
                </a:r>
                <a:endParaRPr lang="en-US" sz="1250" b="1"/>
              </a:p>
              <a:p>
                <a:pPr>
                  <a:buClr>
                    <a:schemeClr val="bg1">
                      <a:lumMod val="65000"/>
                    </a:schemeClr>
                  </a:buClr>
                </a:pPr>
                <a:endParaRPr lang="en-US" sz="400" b="1"/>
              </a:p>
              <a:p>
                <a:pPr marL="285750" indent="-28575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1250" b="1"/>
                  <a:t>Role: </a:t>
                </a:r>
                <a:r>
                  <a:rPr lang="en-US" sz="1250"/>
                  <a:t>Propulsion &amp; Vehicle Design Lead</a:t>
                </a:r>
              </a:p>
              <a:p>
                <a:pPr>
                  <a:buClr>
                    <a:schemeClr val="bg1">
                      <a:lumMod val="65000"/>
                    </a:schemeClr>
                  </a:buClr>
                </a:pPr>
                <a:endParaRPr lang="en-US" sz="400" b="1"/>
              </a:p>
              <a:p>
                <a:pPr marL="285750" indent="-28575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1250" b="1"/>
                  <a:t>Engineering Interests: </a:t>
                </a:r>
                <a:r>
                  <a:rPr lang="en-US" sz="1250"/>
                  <a:t>Fluid Design, Flight Vehicle Design and Manufacturing</a:t>
                </a:r>
              </a:p>
            </p:txBody>
          </p:sp>
          <p:pic>
            <p:nvPicPr>
              <p:cNvPr id="9" name="Picture 8" descr="A person in a suit and tie&#10;&#10;Description automatically generated with medium confidence">
                <a:extLst>
                  <a:ext uri="{FF2B5EF4-FFF2-40B4-BE49-F238E27FC236}">
                    <a16:creationId xmlns:a16="http://schemas.microsoft.com/office/drawing/2014/main" id="{A6D0EEBC-9B07-5BB3-B17C-D541906332F6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9488" y="1162481"/>
                <a:ext cx="1874520" cy="274282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34295A8-4AEE-6685-CC5E-E79E98FF85D8}"/>
                </a:ext>
              </a:extLst>
            </p:cNvPr>
            <p:cNvGrpSpPr/>
            <p:nvPr/>
          </p:nvGrpSpPr>
          <p:grpSpPr>
            <a:xfrm>
              <a:off x="5333649" y="1154219"/>
              <a:ext cx="1874520" cy="4914311"/>
              <a:chOff x="5370726" y="1162291"/>
              <a:chExt cx="1874520" cy="4914311"/>
            </a:xfrm>
          </p:grpSpPr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AC2CCE4E-B717-3711-D708-589233406CA6}"/>
                  </a:ext>
                </a:extLst>
              </p:cNvPr>
              <p:cNvSpPr txBox="1"/>
              <p:nvPr/>
            </p:nvSpPr>
            <p:spPr>
              <a:xfrm>
                <a:off x="5393586" y="4076054"/>
                <a:ext cx="1828800" cy="200054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>
                  <a:buClr>
                    <a:schemeClr val="bg1">
                      <a:lumMod val="65000"/>
                    </a:schemeClr>
                  </a:buClr>
                </a:pPr>
                <a:r>
                  <a:rPr lang="en-US" sz="1400" b="1" u="sng"/>
                  <a:t>Dylan A. Gardner</a:t>
                </a:r>
              </a:p>
              <a:p>
                <a:pPr>
                  <a:buClr>
                    <a:schemeClr val="bg1">
                      <a:lumMod val="65000"/>
                    </a:schemeClr>
                  </a:buClr>
                </a:pPr>
                <a:endParaRPr lang="en-US" sz="400" b="1"/>
              </a:p>
              <a:p>
                <a:pPr marL="285750" indent="-28575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1250" b="1"/>
                  <a:t>Role: </a:t>
                </a:r>
                <a:r>
                  <a:rPr lang="en-US" sz="1250"/>
                  <a:t>STEM Engagement Lead</a:t>
                </a:r>
              </a:p>
              <a:p>
                <a:pPr>
                  <a:buClr>
                    <a:schemeClr val="bg1">
                      <a:lumMod val="65000"/>
                    </a:schemeClr>
                  </a:buClr>
                </a:pPr>
                <a:endParaRPr lang="en-US" sz="400">
                  <a:cs typeface="Arial"/>
                </a:endParaRPr>
              </a:p>
              <a:p>
                <a:pPr marL="285750" indent="-28575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sz="1250" b="1"/>
                  <a:t>Engineering Interests: </a:t>
                </a:r>
                <a:r>
                  <a:rPr lang="en-US" sz="1250"/>
                  <a:t>Fluid design, Heat Transfer, and Manufacturing</a:t>
                </a:r>
                <a:endParaRPr lang="en-US" sz="1250" b="1">
                  <a:cs typeface="Arial"/>
                </a:endParaRPr>
              </a:p>
              <a:p>
                <a:pPr marL="285750" indent="-285750">
                  <a:buClr>
                    <a:schemeClr val="bg1">
                      <a:lumMod val="65000"/>
                    </a:schemeClr>
                  </a:buClr>
                  <a:buFont typeface="Arial" panose="020B0604020202020204" pitchFamily="34" charset="0"/>
                  <a:buChar char="•"/>
                </a:pPr>
                <a:endParaRPr lang="en-US" sz="1250"/>
              </a:p>
            </p:txBody>
          </p:sp>
          <p:pic>
            <p:nvPicPr>
              <p:cNvPr id="6" name="Picture 7" descr="A picture containing person, person, suit, clothing&#10;&#10;Description automatically generated">
                <a:extLst>
                  <a:ext uri="{FF2B5EF4-FFF2-40B4-BE49-F238E27FC236}">
                    <a16:creationId xmlns:a16="http://schemas.microsoft.com/office/drawing/2014/main" id="{FBCA54A3-8BD7-46CD-5C05-5A2BF7BCB514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70726" y="1162291"/>
                <a:ext cx="1874520" cy="274320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7B44E70-FCBA-6281-ABA0-1EBE985FA15E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8E0F10-6146-9195-4A37-6D45E62A9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0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5272EE26-5E87-C3DC-800A-BDB0D87CF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9732B96-FAA8-DC22-44BD-C1DC72C72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9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Text&#10;&#10;Description automatically generated with medium confidence">
            <a:extLst>
              <a:ext uri="{FF2B5EF4-FFF2-40B4-BE49-F238E27FC236}">
                <a16:creationId xmlns:a16="http://schemas.microsoft.com/office/drawing/2014/main" id="{0D7E40D3-E123-732E-ABCA-2FACCFA11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73" y="2602721"/>
            <a:ext cx="9878712" cy="2394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Design Concepts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4ADF06-932A-0287-F943-73A08FF8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131BCE-A7D9-2AE6-BF6A-F88FEE1F0D50}"/>
              </a:ext>
            </a:extLst>
          </p:cNvPr>
          <p:cNvSpPr/>
          <p:nvPr/>
        </p:nvSpPr>
        <p:spPr>
          <a:xfrm>
            <a:off x="2554630" y="1142295"/>
            <a:ext cx="2407920" cy="996950"/>
          </a:xfrm>
          <a:prstGeom prst="roundRect">
            <a:avLst/>
          </a:prstGeom>
          <a:solidFill>
            <a:srgbClr val="EF2E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1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59B9F1-30C4-2038-593E-8CA0FB3F5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958869-08BD-5F6F-2508-2FAF53A2A12E}"/>
              </a:ext>
            </a:extLst>
          </p:cNvPr>
          <p:cNvCxnSpPr>
            <a:cxnSpLocks/>
          </p:cNvCxnSpPr>
          <p:nvPr/>
        </p:nvCxnSpPr>
        <p:spPr>
          <a:xfrm flipH="1" flipV="1">
            <a:off x="2213327" y="3122285"/>
            <a:ext cx="117986" cy="3515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3B5FCD-DC1F-F6D4-7BC4-12D1F15AB3AF}"/>
              </a:ext>
            </a:extLst>
          </p:cNvPr>
          <p:cNvCxnSpPr>
            <a:cxnSpLocks/>
          </p:cNvCxnSpPr>
          <p:nvPr/>
        </p:nvCxnSpPr>
        <p:spPr>
          <a:xfrm flipV="1">
            <a:off x="3501352" y="3094957"/>
            <a:ext cx="0" cy="378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7FA85C-B26A-D34C-55C7-A442CD1B7BAE}"/>
              </a:ext>
            </a:extLst>
          </p:cNvPr>
          <p:cNvCxnSpPr/>
          <p:nvPr/>
        </p:nvCxnSpPr>
        <p:spPr>
          <a:xfrm flipH="1" flipV="1">
            <a:off x="5772604" y="3070665"/>
            <a:ext cx="88490" cy="4031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ECC844-3C07-DEC7-4364-983245665466}"/>
              </a:ext>
            </a:extLst>
          </p:cNvPr>
          <p:cNvCxnSpPr>
            <a:cxnSpLocks/>
          </p:cNvCxnSpPr>
          <p:nvPr/>
        </p:nvCxnSpPr>
        <p:spPr>
          <a:xfrm>
            <a:off x="10615979" y="2886050"/>
            <a:ext cx="0" cy="5381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6376173-3333-54E1-A7EC-8FC41840455B}"/>
              </a:ext>
            </a:extLst>
          </p:cNvPr>
          <p:cNvSpPr txBox="1"/>
          <p:nvPr/>
        </p:nvSpPr>
        <p:spPr>
          <a:xfrm>
            <a:off x="3157715" y="2781745"/>
            <a:ext cx="863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Payload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D238E4-B3CC-35B8-1BC8-0DAFECC9CE1A}"/>
              </a:ext>
            </a:extLst>
          </p:cNvPr>
          <p:cNvSpPr txBox="1"/>
          <p:nvPr/>
        </p:nvSpPr>
        <p:spPr>
          <a:xfrm>
            <a:off x="1118259" y="2804814"/>
            <a:ext cx="2190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</a:rPr>
              <a:t>Ogive Nose Cone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E168C19-CDD5-F70A-FA28-D0B1F6D09C62}"/>
              </a:ext>
            </a:extLst>
          </p:cNvPr>
          <p:cNvCxnSpPr/>
          <p:nvPr/>
        </p:nvCxnSpPr>
        <p:spPr>
          <a:xfrm flipH="1" flipV="1">
            <a:off x="4699339" y="3070664"/>
            <a:ext cx="88490" cy="4031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7D54F0D-7CF7-2216-60E4-F63253D1BEEF}"/>
              </a:ext>
            </a:extLst>
          </p:cNvPr>
          <p:cNvCxnSpPr/>
          <p:nvPr/>
        </p:nvCxnSpPr>
        <p:spPr>
          <a:xfrm flipH="1" flipV="1">
            <a:off x="7318517" y="3096474"/>
            <a:ext cx="88490" cy="4031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95F8E1A-583F-08B9-A18D-1D140C5EF2ED}"/>
              </a:ext>
            </a:extLst>
          </p:cNvPr>
          <p:cNvSpPr txBox="1"/>
          <p:nvPr/>
        </p:nvSpPr>
        <p:spPr>
          <a:xfrm>
            <a:off x="4281787" y="2573254"/>
            <a:ext cx="86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Drogue Chute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A4AC95-809A-9592-FD7B-F014030A0290}"/>
              </a:ext>
            </a:extLst>
          </p:cNvPr>
          <p:cNvSpPr txBox="1"/>
          <p:nvPr/>
        </p:nvSpPr>
        <p:spPr>
          <a:xfrm>
            <a:off x="5385235" y="2720808"/>
            <a:ext cx="863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AV Bay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0EA8D3-0523-D10D-E383-1198BD066A06}"/>
              </a:ext>
            </a:extLst>
          </p:cNvPr>
          <p:cNvSpPr txBox="1"/>
          <p:nvPr/>
        </p:nvSpPr>
        <p:spPr>
          <a:xfrm>
            <a:off x="6828016" y="2788697"/>
            <a:ext cx="1201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Main Chute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26EEFB-B2E1-EFA3-C146-9D9D459414DE}"/>
              </a:ext>
            </a:extLst>
          </p:cNvPr>
          <p:cNvSpPr txBox="1"/>
          <p:nvPr/>
        </p:nvSpPr>
        <p:spPr>
          <a:xfrm>
            <a:off x="10171256" y="2419365"/>
            <a:ext cx="116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Aluminum Thrust Plate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975B689-D3F2-64C3-06C8-C49A3B9B8212}"/>
              </a:ext>
            </a:extLst>
          </p:cNvPr>
          <p:cNvCxnSpPr>
            <a:cxnSpLocks/>
          </p:cNvCxnSpPr>
          <p:nvPr/>
        </p:nvCxnSpPr>
        <p:spPr>
          <a:xfrm flipV="1">
            <a:off x="8492105" y="3155127"/>
            <a:ext cx="0" cy="347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5C4EE5F-51FE-940F-8D4C-F0A3C939E7C7}"/>
              </a:ext>
            </a:extLst>
          </p:cNvPr>
          <p:cNvSpPr txBox="1"/>
          <p:nvPr/>
        </p:nvSpPr>
        <p:spPr>
          <a:xfrm>
            <a:off x="7919115" y="2631907"/>
            <a:ext cx="1201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</a:rPr>
              <a:t>Threaded Rods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46D0CEE-E3A7-F0A8-F44E-0A53A5D98ED4}"/>
              </a:ext>
            </a:extLst>
          </p:cNvPr>
          <p:cNvSpPr/>
          <p:nvPr/>
        </p:nvSpPr>
        <p:spPr>
          <a:xfrm>
            <a:off x="4962550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2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E8273CE-7B9F-9982-ABFB-B087A2DF8AF8}"/>
              </a:ext>
            </a:extLst>
          </p:cNvPr>
          <p:cNvSpPr/>
          <p:nvPr/>
        </p:nvSpPr>
        <p:spPr>
          <a:xfrm>
            <a:off x="7228557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23E467D-BB80-3BE6-8654-D26184602F3E}"/>
              </a:ext>
            </a:extLst>
          </p:cNvPr>
          <p:cNvSpPr txBox="1"/>
          <p:nvPr/>
        </p:nvSpPr>
        <p:spPr>
          <a:xfrm>
            <a:off x="1661651" y="4905905"/>
            <a:ext cx="5358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Mass w/ motor: 33.64 </a:t>
            </a:r>
            <a:r>
              <a:rPr lang="en-US" sz="1400" err="1"/>
              <a:t>lbs</a:t>
            </a:r>
            <a:r>
              <a:rPr lang="en-US" sz="1400"/>
              <a:t> (15257 g)</a:t>
            </a:r>
          </a:p>
          <a:p>
            <a:r>
              <a:rPr lang="en-US" sz="1400"/>
              <a:t>Stability Margin @ 20 mph wind speeds: 1.12 </a:t>
            </a:r>
            <a:r>
              <a:rPr lang="en-US" sz="1400" err="1"/>
              <a:t>cal</a:t>
            </a:r>
            <a:endParaRPr lang="en-US" sz="1400"/>
          </a:p>
          <a:p>
            <a:r>
              <a:rPr lang="en-US" sz="1400"/>
              <a:t>Apogee (max altitude): 5484 feet</a:t>
            </a:r>
          </a:p>
          <a:p>
            <a:r>
              <a:rPr lang="en-US" sz="1400"/>
              <a:t>Length: 80.5 inches (~6 feet 7 inches)</a:t>
            </a:r>
          </a:p>
        </p:txBody>
      </p:sp>
    </p:spTree>
    <p:extLst>
      <p:ext uri="{BB962C8B-B14F-4D97-AF65-F5344CB8AC3E}">
        <p14:creationId xmlns:p14="http://schemas.microsoft.com/office/powerpoint/2010/main" val="1013166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2E0E7E8D-E641-5EFC-0FD8-47737833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70" y="4623832"/>
            <a:ext cx="4804547" cy="1216669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319DBCF7-4F4D-D252-B0D7-4989BA349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17" y="3362327"/>
            <a:ext cx="5230762" cy="1261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Design Concepts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4ADF06-932A-0287-F943-73A08FF8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131BCE-A7D9-2AE6-BF6A-F88FEE1F0D50}"/>
              </a:ext>
            </a:extLst>
          </p:cNvPr>
          <p:cNvSpPr/>
          <p:nvPr/>
        </p:nvSpPr>
        <p:spPr>
          <a:xfrm>
            <a:off x="2696542" y="1286251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F6E562-65F9-FCDE-7461-A9788CC371F3}"/>
              </a:ext>
            </a:extLst>
          </p:cNvPr>
          <p:cNvSpPr/>
          <p:nvPr/>
        </p:nvSpPr>
        <p:spPr>
          <a:xfrm>
            <a:off x="4962550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05FE19-5551-6954-76BA-38D3A5BE9EEE}"/>
              </a:ext>
            </a:extLst>
          </p:cNvPr>
          <p:cNvSpPr/>
          <p:nvPr/>
        </p:nvSpPr>
        <p:spPr>
          <a:xfrm>
            <a:off x="7228558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3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59B9F1-30C4-2038-593E-8CA0FB3F5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834AC8C6-81B9-A7B4-1196-4E0E96774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80" y="2142845"/>
            <a:ext cx="4639637" cy="11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91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8B4C2A89-EC8C-858C-6D0C-5ED4A3F63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8" y="2502216"/>
            <a:ext cx="10277987" cy="2478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Design Concepts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4ADF06-932A-0287-F943-73A08FF8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59B9F1-30C4-2038-593E-8CA0FB3F5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95635D-474E-EB32-6D6E-3AD1D41A755D}"/>
              </a:ext>
            </a:extLst>
          </p:cNvPr>
          <p:cNvSpPr txBox="1"/>
          <p:nvPr/>
        </p:nvSpPr>
        <p:spPr>
          <a:xfrm>
            <a:off x="1661651" y="4905905"/>
            <a:ext cx="5358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Mass w/ motor: 42.42 </a:t>
            </a:r>
            <a:r>
              <a:rPr lang="en-US" sz="1400" err="1"/>
              <a:t>lbs</a:t>
            </a:r>
            <a:r>
              <a:rPr lang="en-US" sz="1400"/>
              <a:t> (19241 g)</a:t>
            </a:r>
          </a:p>
          <a:p>
            <a:r>
              <a:rPr lang="en-US" sz="1400"/>
              <a:t>Stability Margin @ 20 mph wind speeds: 1.45 </a:t>
            </a:r>
            <a:r>
              <a:rPr lang="en-US" sz="1400" err="1"/>
              <a:t>cal</a:t>
            </a:r>
            <a:endParaRPr lang="en-US" sz="1400"/>
          </a:p>
          <a:p>
            <a:r>
              <a:rPr lang="en-US" sz="1400"/>
              <a:t>Apogee (max altitude): 4048 feet</a:t>
            </a:r>
          </a:p>
          <a:p>
            <a:r>
              <a:rPr lang="en-US" sz="1400"/>
              <a:t>Length: 85 inches (~7 feet 1 inch)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958869-08BD-5F6F-2508-2FAF53A2A12E}"/>
              </a:ext>
            </a:extLst>
          </p:cNvPr>
          <p:cNvCxnSpPr>
            <a:cxnSpLocks/>
          </p:cNvCxnSpPr>
          <p:nvPr/>
        </p:nvCxnSpPr>
        <p:spPr>
          <a:xfrm flipH="1" flipV="1">
            <a:off x="2369575" y="3001297"/>
            <a:ext cx="88490" cy="37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3B5FCD-DC1F-F6D4-7BC4-12D1F15AB3AF}"/>
              </a:ext>
            </a:extLst>
          </p:cNvPr>
          <p:cNvCxnSpPr>
            <a:cxnSpLocks/>
          </p:cNvCxnSpPr>
          <p:nvPr/>
        </p:nvCxnSpPr>
        <p:spPr>
          <a:xfrm flipH="1" flipV="1">
            <a:off x="3903406" y="3001297"/>
            <a:ext cx="135194" cy="498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7FA85C-B26A-D34C-55C7-A442CD1B7BAE}"/>
              </a:ext>
            </a:extLst>
          </p:cNvPr>
          <p:cNvCxnSpPr>
            <a:cxnSpLocks/>
          </p:cNvCxnSpPr>
          <p:nvPr/>
        </p:nvCxnSpPr>
        <p:spPr>
          <a:xfrm flipV="1">
            <a:off x="6133627" y="3119283"/>
            <a:ext cx="0" cy="39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ECC844-3C07-DEC7-4364-983245665466}"/>
              </a:ext>
            </a:extLst>
          </p:cNvPr>
          <p:cNvCxnSpPr>
            <a:cxnSpLocks/>
          </p:cNvCxnSpPr>
          <p:nvPr/>
        </p:nvCxnSpPr>
        <p:spPr>
          <a:xfrm>
            <a:off x="10355231" y="2813524"/>
            <a:ext cx="0" cy="545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F0CED9-BA3F-B40A-4CBC-677ACAE2B951}"/>
              </a:ext>
            </a:extLst>
          </p:cNvPr>
          <p:cNvCxnSpPr>
            <a:cxnSpLocks/>
          </p:cNvCxnSpPr>
          <p:nvPr/>
        </p:nvCxnSpPr>
        <p:spPr>
          <a:xfrm flipV="1">
            <a:off x="5363497" y="3119283"/>
            <a:ext cx="0" cy="619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A19E05-A6E5-77B9-A68C-224294505DC9}"/>
              </a:ext>
            </a:extLst>
          </p:cNvPr>
          <p:cNvCxnSpPr>
            <a:cxnSpLocks/>
          </p:cNvCxnSpPr>
          <p:nvPr/>
        </p:nvCxnSpPr>
        <p:spPr>
          <a:xfrm flipV="1">
            <a:off x="7751283" y="2949773"/>
            <a:ext cx="0" cy="427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872C12-AA4B-461A-705C-75E02BB12006}"/>
              </a:ext>
            </a:extLst>
          </p:cNvPr>
          <p:cNvCxnSpPr/>
          <p:nvPr/>
        </p:nvCxnSpPr>
        <p:spPr>
          <a:xfrm flipH="1" flipV="1">
            <a:off x="8583561" y="3080914"/>
            <a:ext cx="88491" cy="380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21FE5C8-1EB2-0A4B-5225-677ED685513A}"/>
              </a:ext>
            </a:extLst>
          </p:cNvPr>
          <p:cNvSpPr txBox="1"/>
          <p:nvPr/>
        </p:nvSpPr>
        <p:spPr>
          <a:xfrm>
            <a:off x="1248698" y="2551914"/>
            <a:ext cx="219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LD-Haack Series Nose Cone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165B13-C382-9E54-E5AD-3527FC7FD955}"/>
              </a:ext>
            </a:extLst>
          </p:cNvPr>
          <p:cNvSpPr txBox="1"/>
          <p:nvPr/>
        </p:nvSpPr>
        <p:spPr>
          <a:xfrm>
            <a:off x="3502519" y="2733708"/>
            <a:ext cx="863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Payload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5FB805-270C-AA3B-4350-8BF07907A160}"/>
              </a:ext>
            </a:extLst>
          </p:cNvPr>
          <p:cNvSpPr txBox="1"/>
          <p:nvPr/>
        </p:nvSpPr>
        <p:spPr>
          <a:xfrm>
            <a:off x="4957693" y="2640390"/>
            <a:ext cx="86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Drogue Chute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2C6DA8-09FA-A20A-D1B3-12425477FD6F}"/>
              </a:ext>
            </a:extLst>
          </p:cNvPr>
          <p:cNvSpPr txBox="1"/>
          <p:nvPr/>
        </p:nvSpPr>
        <p:spPr>
          <a:xfrm>
            <a:off x="7383616" y="2671069"/>
            <a:ext cx="863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AV Bay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325E49B-D700-0921-D9F1-F4F6C137C7C3}"/>
              </a:ext>
            </a:extLst>
          </p:cNvPr>
          <p:cNvSpPr txBox="1"/>
          <p:nvPr/>
        </p:nvSpPr>
        <p:spPr>
          <a:xfrm>
            <a:off x="5728824" y="2822444"/>
            <a:ext cx="1201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Main Chute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3F4BC6-892B-5506-63A3-0DFE873F5B30}"/>
              </a:ext>
            </a:extLst>
          </p:cNvPr>
          <p:cNvSpPr txBox="1"/>
          <p:nvPr/>
        </p:nvSpPr>
        <p:spPr>
          <a:xfrm>
            <a:off x="8002701" y="2612816"/>
            <a:ext cx="1201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</a:rPr>
              <a:t>Threaded Rods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2D7854-E10F-2B05-7F53-01BDA5A08C43}"/>
              </a:ext>
            </a:extLst>
          </p:cNvPr>
          <p:cNvSpPr txBox="1"/>
          <p:nvPr/>
        </p:nvSpPr>
        <p:spPr>
          <a:xfrm>
            <a:off x="9961672" y="2275555"/>
            <a:ext cx="116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Aluminum Thrust Plate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E852B67-139F-749F-9DB1-9841F7AED6C6}"/>
              </a:ext>
            </a:extLst>
          </p:cNvPr>
          <p:cNvSpPr/>
          <p:nvPr/>
        </p:nvSpPr>
        <p:spPr>
          <a:xfrm>
            <a:off x="2696542" y="1286251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C881692-F224-7C58-FA72-651191D0B395}"/>
              </a:ext>
            </a:extLst>
          </p:cNvPr>
          <p:cNvSpPr/>
          <p:nvPr/>
        </p:nvSpPr>
        <p:spPr>
          <a:xfrm>
            <a:off x="7396762" y="1264717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3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41E2B48-A82B-BBF5-CBFC-4433D66CBF65}"/>
              </a:ext>
            </a:extLst>
          </p:cNvPr>
          <p:cNvSpPr/>
          <p:nvPr/>
        </p:nvSpPr>
        <p:spPr>
          <a:xfrm>
            <a:off x="4975696" y="1145562"/>
            <a:ext cx="2407920" cy="996950"/>
          </a:xfrm>
          <a:prstGeom prst="roundRect">
            <a:avLst/>
          </a:prstGeom>
          <a:solidFill>
            <a:srgbClr val="EF2E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2</a:t>
            </a:r>
          </a:p>
        </p:txBody>
      </p:sp>
    </p:spTree>
    <p:extLst>
      <p:ext uri="{BB962C8B-B14F-4D97-AF65-F5344CB8AC3E}">
        <p14:creationId xmlns:p14="http://schemas.microsoft.com/office/powerpoint/2010/main" val="4228286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2E0E7E8D-E641-5EFC-0FD8-47737833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70" y="4623832"/>
            <a:ext cx="4804547" cy="1216669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319DBCF7-4F4D-D252-B0D7-4989BA349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17" y="3362327"/>
            <a:ext cx="5230762" cy="1261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Design Concepts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4ADF06-932A-0287-F943-73A08FF8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131BCE-A7D9-2AE6-BF6A-F88FEE1F0D50}"/>
              </a:ext>
            </a:extLst>
          </p:cNvPr>
          <p:cNvSpPr/>
          <p:nvPr/>
        </p:nvSpPr>
        <p:spPr>
          <a:xfrm>
            <a:off x="2696542" y="1286251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F6E562-65F9-FCDE-7461-A9788CC371F3}"/>
              </a:ext>
            </a:extLst>
          </p:cNvPr>
          <p:cNvSpPr/>
          <p:nvPr/>
        </p:nvSpPr>
        <p:spPr>
          <a:xfrm>
            <a:off x="4962550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05FE19-5551-6954-76BA-38D3A5BE9EEE}"/>
              </a:ext>
            </a:extLst>
          </p:cNvPr>
          <p:cNvSpPr/>
          <p:nvPr/>
        </p:nvSpPr>
        <p:spPr>
          <a:xfrm>
            <a:off x="7228557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3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59B9F1-30C4-2038-593E-8CA0FB3F5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834AC8C6-81B9-A7B4-1196-4E0E96774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80" y="2142845"/>
            <a:ext cx="4639637" cy="11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37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53EB53C-5097-9A8C-370F-53ED43612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51" y="2512827"/>
            <a:ext cx="10104402" cy="2558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Design Concepts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4ADF06-932A-0287-F943-73A08FF8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05FE19-5551-6954-76BA-38D3A5BE9EEE}"/>
              </a:ext>
            </a:extLst>
          </p:cNvPr>
          <p:cNvSpPr/>
          <p:nvPr/>
        </p:nvSpPr>
        <p:spPr>
          <a:xfrm>
            <a:off x="7240941" y="1142295"/>
            <a:ext cx="2407920" cy="996950"/>
          </a:xfrm>
          <a:prstGeom prst="roundRect">
            <a:avLst/>
          </a:prstGeom>
          <a:solidFill>
            <a:srgbClr val="EF2E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3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59B9F1-30C4-2038-593E-8CA0FB3F5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95635D-474E-EB32-6D6E-3AD1D41A755D}"/>
              </a:ext>
            </a:extLst>
          </p:cNvPr>
          <p:cNvSpPr txBox="1"/>
          <p:nvPr/>
        </p:nvSpPr>
        <p:spPr>
          <a:xfrm>
            <a:off x="1661651" y="4905905"/>
            <a:ext cx="5358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Mass w/ motor: 38.30 </a:t>
            </a:r>
            <a:r>
              <a:rPr lang="en-US" sz="1400" err="1"/>
              <a:t>lbs</a:t>
            </a:r>
            <a:r>
              <a:rPr lang="en-US" sz="1400"/>
              <a:t> (17372 g)</a:t>
            </a:r>
          </a:p>
          <a:p>
            <a:r>
              <a:rPr lang="en-US" sz="1400"/>
              <a:t>Stability Margin @ 20 mph wind speeds: 2.25 </a:t>
            </a:r>
            <a:r>
              <a:rPr lang="en-US" sz="1400" err="1"/>
              <a:t>cal</a:t>
            </a:r>
            <a:endParaRPr lang="en-US" sz="1400"/>
          </a:p>
          <a:p>
            <a:r>
              <a:rPr lang="en-US" sz="1400"/>
              <a:t>Apogee (max altitude): 4533 feet</a:t>
            </a:r>
          </a:p>
          <a:p>
            <a:r>
              <a:rPr lang="en-US" sz="1400"/>
              <a:t>Length: 99 inches (~8 feet 3 inch)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958869-08BD-5F6F-2508-2FAF53A2A12E}"/>
              </a:ext>
            </a:extLst>
          </p:cNvPr>
          <p:cNvCxnSpPr>
            <a:cxnSpLocks/>
          </p:cNvCxnSpPr>
          <p:nvPr/>
        </p:nvCxnSpPr>
        <p:spPr>
          <a:xfrm flipH="1" flipV="1">
            <a:off x="2272043" y="3060290"/>
            <a:ext cx="78657" cy="498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3B5FCD-DC1F-F6D4-7BC4-12D1F15AB3AF}"/>
              </a:ext>
            </a:extLst>
          </p:cNvPr>
          <p:cNvCxnSpPr>
            <a:cxnSpLocks/>
          </p:cNvCxnSpPr>
          <p:nvPr/>
        </p:nvCxnSpPr>
        <p:spPr>
          <a:xfrm flipH="1" flipV="1">
            <a:off x="3903406" y="3001297"/>
            <a:ext cx="135194" cy="498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7FA85C-B26A-D34C-55C7-A442CD1B7BAE}"/>
              </a:ext>
            </a:extLst>
          </p:cNvPr>
          <p:cNvCxnSpPr>
            <a:cxnSpLocks/>
          </p:cNvCxnSpPr>
          <p:nvPr/>
        </p:nvCxnSpPr>
        <p:spPr>
          <a:xfrm flipV="1">
            <a:off x="6567948" y="2902973"/>
            <a:ext cx="0" cy="619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ECC844-3C07-DEC7-4364-983245665466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10647239" y="2902973"/>
            <a:ext cx="186328" cy="596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F0CED9-BA3F-B40A-4CBC-677ACAE2B951}"/>
              </a:ext>
            </a:extLst>
          </p:cNvPr>
          <p:cNvCxnSpPr>
            <a:cxnSpLocks/>
          </p:cNvCxnSpPr>
          <p:nvPr/>
        </p:nvCxnSpPr>
        <p:spPr>
          <a:xfrm flipV="1">
            <a:off x="4871884" y="2964424"/>
            <a:ext cx="0" cy="619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A19E05-A6E5-77B9-A68C-224294505DC9}"/>
              </a:ext>
            </a:extLst>
          </p:cNvPr>
          <p:cNvCxnSpPr>
            <a:cxnSpLocks/>
          </p:cNvCxnSpPr>
          <p:nvPr/>
        </p:nvCxnSpPr>
        <p:spPr>
          <a:xfrm flipV="1">
            <a:off x="7485290" y="2902973"/>
            <a:ext cx="158106" cy="806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872C12-AA4B-461A-705C-75E02BB12006}"/>
              </a:ext>
            </a:extLst>
          </p:cNvPr>
          <p:cNvCxnSpPr/>
          <p:nvPr/>
        </p:nvCxnSpPr>
        <p:spPr>
          <a:xfrm flipH="1" flipV="1">
            <a:off x="8583561" y="3119283"/>
            <a:ext cx="88491" cy="380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269BFE-9A66-40F5-2344-643B0EE3C7DB}"/>
              </a:ext>
            </a:extLst>
          </p:cNvPr>
          <p:cNvSpPr txBox="1"/>
          <p:nvPr/>
        </p:nvSpPr>
        <p:spPr>
          <a:xfrm>
            <a:off x="1176975" y="2537070"/>
            <a:ext cx="219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LD-Haack Series Nose Cone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593661-7C3C-CDE8-DEFC-E7DBF8A95B05}"/>
              </a:ext>
            </a:extLst>
          </p:cNvPr>
          <p:cNvSpPr txBox="1"/>
          <p:nvPr/>
        </p:nvSpPr>
        <p:spPr>
          <a:xfrm>
            <a:off x="3500105" y="2683400"/>
            <a:ext cx="863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Payload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F148E4-403C-53D8-9A65-460B186BA16C}"/>
              </a:ext>
            </a:extLst>
          </p:cNvPr>
          <p:cNvSpPr txBox="1"/>
          <p:nvPr/>
        </p:nvSpPr>
        <p:spPr>
          <a:xfrm>
            <a:off x="6214523" y="2595196"/>
            <a:ext cx="863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AV Bay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221B9C-D0C1-5E2C-FEC7-67C2FFD6EA47}"/>
              </a:ext>
            </a:extLst>
          </p:cNvPr>
          <p:cNvSpPr txBox="1"/>
          <p:nvPr/>
        </p:nvSpPr>
        <p:spPr>
          <a:xfrm>
            <a:off x="7995092" y="2615207"/>
            <a:ext cx="1201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Threaded Rods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D3A009-5606-A8DA-B1FE-67FA258624A4}"/>
              </a:ext>
            </a:extLst>
          </p:cNvPr>
          <p:cNvSpPr txBox="1"/>
          <p:nvPr/>
        </p:nvSpPr>
        <p:spPr>
          <a:xfrm>
            <a:off x="4480677" y="2452882"/>
            <a:ext cx="86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Main Chute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E7703-1C79-267B-FA88-C5D45B2628E3}"/>
              </a:ext>
            </a:extLst>
          </p:cNvPr>
          <p:cNvSpPr txBox="1"/>
          <p:nvPr/>
        </p:nvSpPr>
        <p:spPr>
          <a:xfrm>
            <a:off x="7269660" y="2474392"/>
            <a:ext cx="1201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Drogue Chute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BD3604-BA8D-0651-B6CF-4282303B1392}"/>
              </a:ext>
            </a:extLst>
          </p:cNvPr>
          <p:cNvSpPr txBox="1"/>
          <p:nvPr/>
        </p:nvSpPr>
        <p:spPr>
          <a:xfrm>
            <a:off x="10833567" y="2425919"/>
            <a:ext cx="1371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3D Printed Thrust Plate and Tail Cone Config.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E782751-9C40-8F99-AFDD-5E7BC8549544}"/>
              </a:ext>
            </a:extLst>
          </p:cNvPr>
          <p:cNvSpPr/>
          <p:nvPr/>
        </p:nvSpPr>
        <p:spPr>
          <a:xfrm>
            <a:off x="4962550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2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75FC91B-41D1-85B0-F494-D0B9C97EB361}"/>
              </a:ext>
            </a:extLst>
          </p:cNvPr>
          <p:cNvSpPr/>
          <p:nvPr/>
        </p:nvSpPr>
        <p:spPr>
          <a:xfrm>
            <a:off x="2696542" y="1286251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Vehicle Concept 1</a:t>
            </a:r>
          </a:p>
        </p:txBody>
      </p:sp>
    </p:spTree>
    <p:extLst>
      <p:ext uri="{BB962C8B-B14F-4D97-AF65-F5344CB8AC3E}">
        <p14:creationId xmlns:p14="http://schemas.microsoft.com/office/powerpoint/2010/main" val="4177741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Launch Vehicle Final Design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38B9978-63AA-762D-6393-3704B9B40F02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0DFA33-3482-D16D-FC4A-58DC183DA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3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57D74E7-7544-133A-D5B0-BB77588C3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2E71E5-1F4F-17E7-95AE-AE73765B1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806635-C1E9-3E5F-C64A-687ADF58FAE7}"/>
              </a:ext>
            </a:extLst>
          </p:cNvPr>
          <p:cNvGrpSpPr/>
          <p:nvPr/>
        </p:nvGrpSpPr>
        <p:grpSpPr>
          <a:xfrm>
            <a:off x="2228538" y="1503132"/>
            <a:ext cx="7830733" cy="2602612"/>
            <a:chOff x="2228538" y="1503132"/>
            <a:chExt cx="7830733" cy="2602612"/>
          </a:xfrm>
        </p:grpSpPr>
        <p:pic>
          <p:nvPicPr>
            <p:cNvPr id="39" name="Picture 38" descr="Shape, arrow, rectangle&#10;&#10;Description automatically generated">
              <a:extLst>
                <a:ext uri="{FF2B5EF4-FFF2-40B4-BE49-F238E27FC236}">
                  <a16:creationId xmlns:a16="http://schemas.microsoft.com/office/drawing/2014/main" id="{F98A2850-E8B4-E77B-803B-08109A0A7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538" y="1844382"/>
              <a:ext cx="7830733" cy="1656883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617EC9C-4638-D717-59C0-742DAE31DCD4}"/>
                </a:ext>
              </a:extLst>
            </p:cNvPr>
            <p:cNvGrpSpPr/>
            <p:nvPr/>
          </p:nvGrpSpPr>
          <p:grpSpPr>
            <a:xfrm>
              <a:off x="2254408" y="1503132"/>
              <a:ext cx="7636766" cy="2558837"/>
              <a:chOff x="2142550" y="1261533"/>
              <a:chExt cx="7636766" cy="2558837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69F8A45-F54B-8FF7-6894-2BC30D7557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59316" y="1261533"/>
                <a:ext cx="0" cy="2558837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D7FC81C-1EDA-288A-8324-302DE44BD9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79316" y="1320800"/>
                <a:ext cx="0" cy="2499570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822BD4BA-9A2E-03CC-E9BC-5E694566B928}"/>
                  </a:ext>
                </a:extLst>
              </p:cNvPr>
              <p:cNvCxnSpPr/>
              <p:nvPr/>
            </p:nvCxnSpPr>
            <p:spPr>
              <a:xfrm>
                <a:off x="2142550" y="3505200"/>
                <a:ext cx="7636766" cy="0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710DA4-8DB1-28F6-D547-ECD521FEE1BA}"/>
                </a:ext>
              </a:extLst>
            </p:cNvPr>
            <p:cNvSpPr txBox="1"/>
            <p:nvPr/>
          </p:nvSpPr>
          <p:spPr>
            <a:xfrm>
              <a:off x="5900537" y="3767190"/>
              <a:ext cx="8819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99.5 in.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3E7B712-A3A8-3486-A55A-ABE869262BE5}"/>
                </a:ext>
              </a:extLst>
            </p:cNvPr>
            <p:cNvGrpSpPr/>
            <p:nvPr/>
          </p:nvGrpSpPr>
          <p:grpSpPr>
            <a:xfrm>
              <a:off x="4412925" y="2163532"/>
              <a:ext cx="0" cy="1092200"/>
              <a:chOff x="4301067" y="1921933"/>
              <a:chExt cx="0" cy="109220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C095BD4-8D4D-FC8B-4CB6-E450E8CF97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1067" y="1921933"/>
                <a:ext cx="0" cy="32173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6CD79EF-5D08-0888-EF78-DD26597237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1067" y="2692399"/>
                <a:ext cx="0" cy="32173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C8F6AF-DF0A-0A6A-6586-124949D2B67B}"/>
                </a:ext>
              </a:extLst>
            </p:cNvPr>
            <p:cNvSpPr txBox="1"/>
            <p:nvPr/>
          </p:nvSpPr>
          <p:spPr>
            <a:xfrm>
              <a:off x="3915032" y="1889129"/>
              <a:ext cx="9957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6.154 in.</a:t>
              </a: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C7C26C0-3E92-3B87-83C7-93671971F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4408" y="4082359"/>
            <a:ext cx="7636759" cy="1804324"/>
          </a:xfrm>
          <a:ln>
            <a:noFill/>
          </a:ln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+mn-lt"/>
                <a:cs typeface="Calibri" panose="020F0502020204030204" pitchFamily="34" charset="0"/>
              </a:rPr>
              <a:t>Weight: 38.30 lb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+mn-lt"/>
                <a:cs typeface="Calibri" panose="020F0502020204030204" pitchFamily="34" charset="0"/>
              </a:rPr>
              <a:t> Target Altitude: 4600 ft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+mn-lt"/>
                <a:cs typeface="Calibri" panose="020F0502020204030204" pitchFamily="34" charset="0"/>
              </a:rPr>
              <a:t> Max Velocity: 545 ft/s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+mn-lt"/>
                <a:cs typeface="Calibri" panose="020F0502020204030204" pitchFamily="34" charset="0"/>
              </a:rPr>
              <a:t>Sections held together by #4-40 Nylon shear pins (~ 39 lbf required for each pin) 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4D76246C-5832-31C8-0F67-892198664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  <p:pic>
        <p:nvPicPr>
          <p:cNvPr id="36" name="Picture 35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500C3BEF-B61D-29BD-A388-E96038D12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816" y="2449314"/>
            <a:ext cx="4409469" cy="562747"/>
          </a:xfrm>
          <a:prstGeom prst="rect">
            <a:avLst/>
          </a:prstGeom>
        </p:spPr>
      </p:pic>
      <p:pic>
        <p:nvPicPr>
          <p:cNvPr id="37" name="Picture 3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2656A2D-B21C-49F7-DE7D-CCB612D8BB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009" y="2426103"/>
            <a:ext cx="1442115" cy="575873"/>
          </a:xfrm>
          <a:prstGeom prst="rect">
            <a:avLst/>
          </a:prstGeom>
        </p:spPr>
      </p:pic>
      <p:pic>
        <p:nvPicPr>
          <p:cNvPr id="38" name="Picture 37" descr="Diagram&#10;&#10;Description automatically generated">
            <a:extLst>
              <a:ext uri="{FF2B5EF4-FFF2-40B4-BE49-F238E27FC236}">
                <a16:creationId xmlns:a16="http://schemas.microsoft.com/office/drawing/2014/main" id="{7974773B-0D97-8F41-069D-77ABCFD389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530" y="1739959"/>
            <a:ext cx="3668514" cy="1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Launch Vehicle Sections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38B9978-63AA-762D-6393-3704B9B40F02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0DFA33-3482-D16D-FC4A-58DC183DA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3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57D74E7-7544-133A-D5B0-BB77588C3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2E71E5-1F4F-17E7-95AE-AE73765B1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4D76246C-5832-31C8-0F67-892198664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  <p:pic>
        <p:nvPicPr>
          <p:cNvPr id="6" name="Picture 5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EAA68E2A-B15B-D978-1B4E-9E812696C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0" y="2661917"/>
            <a:ext cx="4409469" cy="562747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CFDA179-D6E8-057C-7801-E6BF6F4A5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53" y="2638706"/>
            <a:ext cx="1442115" cy="57587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BD33D3B-EB7E-B3C3-F6E9-5FE13393D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374" y="1952562"/>
            <a:ext cx="3668514" cy="19683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8AF2975-0117-DF61-EFC2-C6811BD62C53}"/>
              </a:ext>
            </a:extLst>
          </p:cNvPr>
          <p:cNvSpPr/>
          <p:nvPr/>
        </p:nvSpPr>
        <p:spPr>
          <a:xfrm>
            <a:off x="159660" y="3336151"/>
            <a:ext cx="64008" cy="637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DBA436-48C0-596C-5E37-7B71DE69E714}"/>
              </a:ext>
            </a:extLst>
          </p:cNvPr>
          <p:cNvSpPr/>
          <p:nvPr/>
        </p:nvSpPr>
        <p:spPr>
          <a:xfrm>
            <a:off x="4565445" y="3336151"/>
            <a:ext cx="64008" cy="637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F3B8CD-D9DB-98C3-7B3F-ACC77C352900}"/>
              </a:ext>
            </a:extLst>
          </p:cNvPr>
          <p:cNvSpPr/>
          <p:nvPr/>
        </p:nvSpPr>
        <p:spPr>
          <a:xfrm rot="5400000">
            <a:off x="2362552" y="1707002"/>
            <a:ext cx="64008" cy="44697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2C5D390-C449-D421-F118-B0AB3136DA1C}"/>
              </a:ext>
            </a:extLst>
          </p:cNvPr>
          <p:cNvSpPr/>
          <p:nvPr/>
        </p:nvSpPr>
        <p:spPr>
          <a:xfrm>
            <a:off x="2362552" y="3920894"/>
            <a:ext cx="6400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704225-5E49-D3AA-18D1-BA451DBBA42C}"/>
              </a:ext>
            </a:extLst>
          </p:cNvPr>
          <p:cNvGrpSpPr/>
          <p:nvPr/>
        </p:nvGrpSpPr>
        <p:grpSpPr>
          <a:xfrm>
            <a:off x="5694883" y="3336151"/>
            <a:ext cx="1518902" cy="1055608"/>
            <a:chOff x="5694883" y="3336151"/>
            <a:chExt cx="1518902" cy="10556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B0AF2D9-81BD-A11D-5FD4-EAAF6489206F}"/>
                </a:ext>
              </a:extLst>
            </p:cNvPr>
            <p:cNvSpPr/>
            <p:nvPr/>
          </p:nvSpPr>
          <p:spPr>
            <a:xfrm>
              <a:off x="5694883" y="3336151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11562FB-0D70-94F4-BB03-C18960D70684}"/>
                </a:ext>
              </a:extLst>
            </p:cNvPr>
            <p:cNvSpPr/>
            <p:nvPr/>
          </p:nvSpPr>
          <p:spPr>
            <a:xfrm>
              <a:off x="7149777" y="3336151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A5E6818-8573-C49C-96EF-325EC9B14077}"/>
                </a:ext>
              </a:extLst>
            </p:cNvPr>
            <p:cNvSpPr/>
            <p:nvPr/>
          </p:nvSpPr>
          <p:spPr>
            <a:xfrm rot="5400000">
              <a:off x="6410723" y="3194055"/>
              <a:ext cx="64008" cy="14956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15FD6E2-5E74-552B-F2E8-35D148654B93}"/>
                </a:ext>
              </a:extLst>
            </p:cNvPr>
            <p:cNvSpPr/>
            <p:nvPr/>
          </p:nvSpPr>
          <p:spPr>
            <a:xfrm>
              <a:off x="6410723" y="3934559"/>
              <a:ext cx="64008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669FDA2-972C-98DE-7B45-70AC613EDFB8}"/>
              </a:ext>
            </a:extLst>
          </p:cNvPr>
          <p:cNvGrpSpPr/>
          <p:nvPr/>
        </p:nvGrpSpPr>
        <p:grpSpPr>
          <a:xfrm>
            <a:off x="8349111" y="3340170"/>
            <a:ext cx="3749040" cy="1051589"/>
            <a:chOff x="8362032" y="3505428"/>
            <a:chExt cx="3749040" cy="105158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02B2F90-0B2D-8783-2B72-74B58D9A2ADF}"/>
                </a:ext>
              </a:extLst>
            </p:cNvPr>
            <p:cNvSpPr/>
            <p:nvPr/>
          </p:nvSpPr>
          <p:spPr>
            <a:xfrm>
              <a:off x="8362032" y="3505428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F135C62-F97D-6324-A86A-AE9AC0AB70F3}"/>
                </a:ext>
              </a:extLst>
            </p:cNvPr>
            <p:cNvSpPr/>
            <p:nvPr/>
          </p:nvSpPr>
          <p:spPr>
            <a:xfrm>
              <a:off x="12047064" y="3515074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915E38-11A4-0A2B-1145-269D5615392F}"/>
                </a:ext>
              </a:extLst>
            </p:cNvPr>
            <p:cNvSpPr/>
            <p:nvPr/>
          </p:nvSpPr>
          <p:spPr>
            <a:xfrm rot="5400000">
              <a:off x="10204548" y="2246301"/>
              <a:ext cx="64008" cy="37490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C5BE8FD-CFA7-BC60-8941-999346A51472}"/>
                </a:ext>
              </a:extLst>
            </p:cNvPr>
            <p:cNvSpPr/>
            <p:nvPr/>
          </p:nvSpPr>
          <p:spPr>
            <a:xfrm>
              <a:off x="10204548" y="4099817"/>
              <a:ext cx="64008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077DE4E-E48D-AC3F-D8F7-365BC3285B97}"/>
              </a:ext>
            </a:extLst>
          </p:cNvPr>
          <p:cNvSpPr txBox="1"/>
          <p:nvPr/>
        </p:nvSpPr>
        <p:spPr>
          <a:xfrm>
            <a:off x="625482" y="4378094"/>
            <a:ext cx="353814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Top Section</a:t>
            </a:r>
          </a:p>
          <a:p>
            <a:pPr algn="ctr"/>
            <a:r>
              <a:rPr lang="en-US"/>
              <a:t>Nose cone + Upper Payload Bay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8671F2-DEEA-08FD-A192-FF15DE97ABDF}"/>
              </a:ext>
            </a:extLst>
          </p:cNvPr>
          <p:cNvSpPr txBox="1"/>
          <p:nvPr/>
        </p:nvSpPr>
        <p:spPr>
          <a:xfrm>
            <a:off x="5536068" y="4373656"/>
            <a:ext cx="1813317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Middle Section</a:t>
            </a:r>
          </a:p>
          <a:p>
            <a:pPr algn="ctr"/>
            <a:r>
              <a:rPr lang="en-US"/>
              <a:t>Avionics Bay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BE186A5-0786-7A85-3022-BD871C9CC7CC}"/>
              </a:ext>
            </a:extLst>
          </p:cNvPr>
          <p:cNvSpPr txBox="1"/>
          <p:nvPr/>
        </p:nvSpPr>
        <p:spPr>
          <a:xfrm>
            <a:off x="8602037" y="4402759"/>
            <a:ext cx="3243197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Bottom Section</a:t>
            </a:r>
          </a:p>
          <a:p>
            <a:pPr algn="ctr"/>
            <a:r>
              <a:rPr lang="en-US"/>
              <a:t>Lower Payload Bay + Fin Can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FD76889-4769-CED6-253D-CD5929804225}"/>
              </a:ext>
            </a:extLst>
          </p:cNvPr>
          <p:cNvGrpSpPr/>
          <p:nvPr/>
        </p:nvGrpSpPr>
        <p:grpSpPr>
          <a:xfrm>
            <a:off x="-8386914" y="1737874"/>
            <a:ext cx="7830733" cy="2602612"/>
            <a:chOff x="2228538" y="1503132"/>
            <a:chExt cx="7830733" cy="2602612"/>
          </a:xfrm>
        </p:grpSpPr>
        <p:pic>
          <p:nvPicPr>
            <p:cNvPr id="58" name="Picture 57" descr="Shape, arrow, rectangle&#10;&#10;Description automatically generated">
              <a:extLst>
                <a:ext uri="{FF2B5EF4-FFF2-40B4-BE49-F238E27FC236}">
                  <a16:creationId xmlns:a16="http://schemas.microsoft.com/office/drawing/2014/main" id="{B37E88BB-1B09-434B-4344-E83C3ABA7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538" y="1844382"/>
              <a:ext cx="7830733" cy="1656883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305C405-FC1A-CAF5-9F66-78C4CB3B7E0D}"/>
                </a:ext>
              </a:extLst>
            </p:cNvPr>
            <p:cNvGrpSpPr/>
            <p:nvPr/>
          </p:nvGrpSpPr>
          <p:grpSpPr>
            <a:xfrm>
              <a:off x="2254408" y="1503132"/>
              <a:ext cx="7636766" cy="2558837"/>
              <a:chOff x="2142550" y="1261533"/>
              <a:chExt cx="7636766" cy="2558837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8346DBF-672B-7239-EC30-EDC04C74FC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59316" y="1261533"/>
                <a:ext cx="0" cy="2558837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8B8A28A-E4D6-20F6-019A-B96088C1C2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79316" y="1320800"/>
                <a:ext cx="0" cy="2499570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775FC1F1-F899-FF15-AF9E-1FCDAC0A147A}"/>
                  </a:ext>
                </a:extLst>
              </p:cNvPr>
              <p:cNvCxnSpPr/>
              <p:nvPr/>
            </p:nvCxnSpPr>
            <p:spPr>
              <a:xfrm>
                <a:off x="2142550" y="3505200"/>
                <a:ext cx="7636766" cy="0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16F1D30-8C5F-2EA8-6744-3362EABFBA1E}"/>
                </a:ext>
              </a:extLst>
            </p:cNvPr>
            <p:cNvSpPr txBox="1"/>
            <p:nvPr/>
          </p:nvSpPr>
          <p:spPr>
            <a:xfrm>
              <a:off x="5900537" y="3767190"/>
              <a:ext cx="710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99 in.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0883A76-D485-5B01-B84A-2587FE85A45A}"/>
                </a:ext>
              </a:extLst>
            </p:cNvPr>
            <p:cNvGrpSpPr/>
            <p:nvPr/>
          </p:nvGrpSpPr>
          <p:grpSpPr>
            <a:xfrm>
              <a:off x="4412925" y="2163532"/>
              <a:ext cx="0" cy="1092200"/>
              <a:chOff x="4301067" y="1921933"/>
              <a:chExt cx="0" cy="1092200"/>
            </a:xfrm>
          </p:grpSpPr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E0A2A16F-3DD6-32C6-36A3-4B36285129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1067" y="1921933"/>
                <a:ext cx="0" cy="32173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436D3FAB-0DD6-3CA5-D563-400A267BAA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1067" y="2692399"/>
                <a:ext cx="0" cy="32173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5E2764D-0C6B-A072-85F5-EB0E027A4D9F}"/>
                </a:ext>
              </a:extLst>
            </p:cNvPr>
            <p:cNvSpPr txBox="1"/>
            <p:nvPr/>
          </p:nvSpPr>
          <p:spPr>
            <a:xfrm>
              <a:off x="3915032" y="1889129"/>
              <a:ext cx="9957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6.154 in.</a:t>
              </a:r>
            </a:p>
          </p:txBody>
        </p: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77E001-6DAB-DB56-5443-55564CB2930A}"/>
              </a:ext>
            </a:extLst>
          </p:cNvPr>
          <p:cNvSpPr txBox="1">
            <a:spLocks/>
          </p:cNvSpPr>
          <p:nvPr/>
        </p:nvSpPr>
        <p:spPr>
          <a:xfrm>
            <a:off x="-8386914" y="4373656"/>
            <a:ext cx="7636759" cy="18043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+mn-lt"/>
                <a:cs typeface="Calibri" panose="020F0502020204030204" pitchFamily="34" charset="0"/>
              </a:rPr>
              <a:t>Weight: 38.30 lb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+mn-lt"/>
                <a:cs typeface="Calibri" panose="020F0502020204030204" pitchFamily="34" charset="0"/>
              </a:rPr>
              <a:t> Target Altitude: 4600 ft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+mn-lt"/>
                <a:cs typeface="Calibri" panose="020F0502020204030204" pitchFamily="34" charset="0"/>
              </a:rPr>
              <a:t> Max Velocity: 545 ft/s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+mn-lt"/>
                <a:cs typeface="Calibri" panose="020F0502020204030204" pitchFamily="34" charset="0"/>
              </a:rPr>
              <a:t>Sections held together by #4-40 Nylon shear pins (~ 39 lbf required for each pin) </a:t>
            </a:r>
          </a:p>
        </p:txBody>
      </p:sp>
    </p:spTree>
    <p:extLst>
      <p:ext uri="{BB962C8B-B14F-4D97-AF65-F5344CB8AC3E}">
        <p14:creationId xmlns:p14="http://schemas.microsoft.com/office/powerpoint/2010/main" val="2215567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17" y="-1159860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Launch Vehicle Sections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71717" y="-191137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38B9978-63AA-762D-6393-3704B9B40F02}"/>
              </a:ext>
            </a:extLst>
          </p:cNvPr>
          <p:cNvGrpSpPr/>
          <p:nvPr/>
        </p:nvGrpSpPr>
        <p:grpSpPr>
          <a:xfrm>
            <a:off x="113124" y="-1309946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0DFA33-3482-D16D-FC4A-58DC183DA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3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57D74E7-7544-133A-D5B0-BB77588C3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2E71E5-1F4F-17E7-95AE-AE73765B1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4D76246C-5832-31C8-0F67-892198664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  <p:pic>
        <p:nvPicPr>
          <p:cNvPr id="6" name="Picture 5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EAA68E2A-B15B-D978-1B4E-9E812696C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65" y="125485"/>
            <a:ext cx="4409469" cy="562747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CFDA179-D6E8-057C-7801-E6BF6F4A5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838" y="2638706"/>
            <a:ext cx="1442115" cy="57587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BD33D3B-EB7E-B3C3-F6E9-5FE13393D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359" y="1952562"/>
            <a:ext cx="3668514" cy="196833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6B4295-0F8E-05A9-DC4E-B093B877D14F}"/>
              </a:ext>
            </a:extLst>
          </p:cNvPr>
          <p:cNvCxnSpPr>
            <a:cxnSpLocks/>
          </p:cNvCxnSpPr>
          <p:nvPr/>
        </p:nvCxnSpPr>
        <p:spPr>
          <a:xfrm flipV="1">
            <a:off x="3891265" y="-81455"/>
            <a:ext cx="0" cy="10541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1DCC8B-39D0-30F4-5EEC-81E05362315A}"/>
              </a:ext>
            </a:extLst>
          </p:cNvPr>
          <p:cNvCxnSpPr>
            <a:cxnSpLocks/>
          </p:cNvCxnSpPr>
          <p:nvPr/>
        </p:nvCxnSpPr>
        <p:spPr>
          <a:xfrm flipV="1">
            <a:off x="8300734" y="-81455"/>
            <a:ext cx="0" cy="10541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E08D74B-06B1-D8B0-B83F-7787BF603C0E}"/>
              </a:ext>
            </a:extLst>
          </p:cNvPr>
          <p:cNvCxnSpPr>
            <a:cxnSpLocks/>
          </p:cNvCxnSpPr>
          <p:nvPr/>
        </p:nvCxnSpPr>
        <p:spPr>
          <a:xfrm>
            <a:off x="3891265" y="921845"/>
            <a:ext cx="440946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59673AB-9376-6387-8FD2-B82D45C1AAB6}"/>
              </a:ext>
            </a:extLst>
          </p:cNvPr>
          <p:cNvSpPr txBox="1"/>
          <p:nvPr/>
        </p:nvSpPr>
        <p:spPr>
          <a:xfrm>
            <a:off x="5794327" y="92184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55 in.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AFBC1D-984F-96BC-9E9E-F942EEE0EB33}"/>
              </a:ext>
            </a:extLst>
          </p:cNvPr>
          <p:cNvSpPr txBox="1"/>
          <p:nvPr/>
        </p:nvSpPr>
        <p:spPr>
          <a:xfrm>
            <a:off x="113124" y="1106511"/>
            <a:ext cx="4549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/>
              <a:t>Nose cone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/>
              <a:t>3 sections for printing feasibility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CCDFBCE-FE2B-04D6-21E1-083F300E6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09" y="1887169"/>
            <a:ext cx="5562118" cy="1979271"/>
          </a:xfrm>
          <a:prstGeom prst="rect">
            <a:avLst/>
          </a:prstGeom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E136F72-B29A-4075-B3EA-DAEC247F87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4411" y="1875952"/>
            <a:ext cx="4962059" cy="1990488"/>
          </a:xfrm>
          <a:prstGeom prst="rect">
            <a:avLst/>
          </a:pr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6805039-C2AC-D7F7-CFD5-D2A650B58D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7437" y="3961561"/>
            <a:ext cx="4282922" cy="1974594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A17818-3A83-C009-2363-66AD34CAD7F6}"/>
              </a:ext>
            </a:extLst>
          </p:cNvPr>
          <p:cNvSpPr txBox="1"/>
          <p:nvPr/>
        </p:nvSpPr>
        <p:spPr>
          <a:xfrm>
            <a:off x="113124" y="1106511"/>
            <a:ext cx="783900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/>
              <a:t>Upper Payload Bay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/>
              <a:t>Stores: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/>
              <a:t>Main parachute (Fruity Chutes 84” Iris Ultra Standard)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/>
              <a:t>32 ft of recovery harness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/>
              <a:t>Payload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35A45-173A-6E67-6BD0-B31887173D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9937" y="2830777"/>
            <a:ext cx="6845907" cy="24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98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Launch Vehicle Sections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38B9978-63AA-762D-6393-3704B9B40F02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0DFA33-3482-D16D-FC4A-58DC183DA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3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57D74E7-7544-133A-D5B0-BB77588C3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2E71E5-1F4F-17E7-95AE-AE73765B1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4D76246C-5832-31C8-0F67-892198664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  <p:pic>
        <p:nvPicPr>
          <p:cNvPr id="6" name="Picture 5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EAA68E2A-B15B-D978-1B4E-9E812696C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0" y="2661917"/>
            <a:ext cx="4409469" cy="562747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CFDA179-D6E8-057C-7801-E6BF6F4A5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53" y="2638706"/>
            <a:ext cx="1442115" cy="57587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BD33D3B-EB7E-B3C3-F6E9-5FE13393D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374" y="1952562"/>
            <a:ext cx="3668514" cy="19683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8AF2975-0117-DF61-EFC2-C6811BD62C53}"/>
              </a:ext>
            </a:extLst>
          </p:cNvPr>
          <p:cNvSpPr/>
          <p:nvPr/>
        </p:nvSpPr>
        <p:spPr>
          <a:xfrm>
            <a:off x="159660" y="3336151"/>
            <a:ext cx="64008" cy="637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DBA436-48C0-596C-5E37-7B71DE69E714}"/>
              </a:ext>
            </a:extLst>
          </p:cNvPr>
          <p:cNvSpPr/>
          <p:nvPr/>
        </p:nvSpPr>
        <p:spPr>
          <a:xfrm>
            <a:off x="4565445" y="3336151"/>
            <a:ext cx="64008" cy="637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F3B8CD-D9DB-98C3-7B3F-ACC77C352900}"/>
              </a:ext>
            </a:extLst>
          </p:cNvPr>
          <p:cNvSpPr/>
          <p:nvPr/>
        </p:nvSpPr>
        <p:spPr>
          <a:xfrm rot="5400000">
            <a:off x="2362552" y="1707002"/>
            <a:ext cx="64008" cy="44697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2C5D390-C449-D421-F118-B0AB3136DA1C}"/>
              </a:ext>
            </a:extLst>
          </p:cNvPr>
          <p:cNvSpPr/>
          <p:nvPr/>
        </p:nvSpPr>
        <p:spPr>
          <a:xfrm>
            <a:off x="2362552" y="3920894"/>
            <a:ext cx="6400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704225-5E49-D3AA-18D1-BA451DBBA42C}"/>
              </a:ext>
            </a:extLst>
          </p:cNvPr>
          <p:cNvGrpSpPr/>
          <p:nvPr/>
        </p:nvGrpSpPr>
        <p:grpSpPr>
          <a:xfrm>
            <a:off x="5694883" y="3336151"/>
            <a:ext cx="1518902" cy="1055608"/>
            <a:chOff x="5694883" y="3336151"/>
            <a:chExt cx="1518902" cy="10556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B0AF2D9-81BD-A11D-5FD4-EAAF6489206F}"/>
                </a:ext>
              </a:extLst>
            </p:cNvPr>
            <p:cNvSpPr/>
            <p:nvPr/>
          </p:nvSpPr>
          <p:spPr>
            <a:xfrm>
              <a:off x="5694883" y="3336151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11562FB-0D70-94F4-BB03-C18960D70684}"/>
                </a:ext>
              </a:extLst>
            </p:cNvPr>
            <p:cNvSpPr/>
            <p:nvPr/>
          </p:nvSpPr>
          <p:spPr>
            <a:xfrm>
              <a:off x="7149777" y="3336151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A5E6818-8573-C49C-96EF-325EC9B14077}"/>
                </a:ext>
              </a:extLst>
            </p:cNvPr>
            <p:cNvSpPr/>
            <p:nvPr/>
          </p:nvSpPr>
          <p:spPr>
            <a:xfrm rot="5400000">
              <a:off x="6410723" y="3194055"/>
              <a:ext cx="64008" cy="14956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15FD6E2-5E74-552B-F2E8-35D148654B93}"/>
                </a:ext>
              </a:extLst>
            </p:cNvPr>
            <p:cNvSpPr/>
            <p:nvPr/>
          </p:nvSpPr>
          <p:spPr>
            <a:xfrm>
              <a:off x="6410723" y="3934559"/>
              <a:ext cx="64008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669FDA2-972C-98DE-7B45-70AC613EDFB8}"/>
              </a:ext>
            </a:extLst>
          </p:cNvPr>
          <p:cNvGrpSpPr/>
          <p:nvPr/>
        </p:nvGrpSpPr>
        <p:grpSpPr>
          <a:xfrm>
            <a:off x="8349111" y="3340170"/>
            <a:ext cx="3749040" cy="1051589"/>
            <a:chOff x="8362032" y="3505428"/>
            <a:chExt cx="3749040" cy="105158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02B2F90-0B2D-8783-2B72-74B58D9A2ADF}"/>
                </a:ext>
              </a:extLst>
            </p:cNvPr>
            <p:cNvSpPr/>
            <p:nvPr/>
          </p:nvSpPr>
          <p:spPr>
            <a:xfrm>
              <a:off x="8362032" y="3505428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F135C62-F97D-6324-A86A-AE9AC0AB70F3}"/>
                </a:ext>
              </a:extLst>
            </p:cNvPr>
            <p:cNvSpPr/>
            <p:nvPr/>
          </p:nvSpPr>
          <p:spPr>
            <a:xfrm>
              <a:off x="12047064" y="3515074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915E38-11A4-0A2B-1145-269D5615392F}"/>
                </a:ext>
              </a:extLst>
            </p:cNvPr>
            <p:cNvSpPr/>
            <p:nvPr/>
          </p:nvSpPr>
          <p:spPr>
            <a:xfrm rot="5400000">
              <a:off x="10204548" y="2246301"/>
              <a:ext cx="64008" cy="37490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C5BE8FD-CFA7-BC60-8941-999346A51472}"/>
                </a:ext>
              </a:extLst>
            </p:cNvPr>
            <p:cNvSpPr/>
            <p:nvPr/>
          </p:nvSpPr>
          <p:spPr>
            <a:xfrm>
              <a:off x="10204548" y="4099817"/>
              <a:ext cx="64008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077DE4E-E48D-AC3F-D8F7-365BC3285B97}"/>
              </a:ext>
            </a:extLst>
          </p:cNvPr>
          <p:cNvSpPr txBox="1"/>
          <p:nvPr/>
        </p:nvSpPr>
        <p:spPr>
          <a:xfrm>
            <a:off x="625482" y="4378094"/>
            <a:ext cx="353814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Top Section</a:t>
            </a:r>
          </a:p>
          <a:p>
            <a:pPr algn="ctr"/>
            <a:r>
              <a:rPr lang="en-US"/>
              <a:t>Nose cone + Upper Payload Bay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8671F2-DEEA-08FD-A192-FF15DE97ABDF}"/>
              </a:ext>
            </a:extLst>
          </p:cNvPr>
          <p:cNvSpPr txBox="1"/>
          <p:nvPr/>
        </p:nvSpPr>
        <p:spPr>
          <a:xfrm>
            <a:off x="5536068" y="4373656"/>
            <a:ext cx="1813317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Middle Section</a:t>
            </a:r>
          </a:p>
          <a:p>
            <a:pPr algn="ctr"/>
            <a:r>
              <a:rPr lang="en-US"/>
              <a:t>Avionics Bay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BE186A5-0786-7A85-3022-BD871C9CC7CC}"/>
              </a:ext>
            </a:extLst>
          </p:cNvPr>
          <p:cNvSpPr txBox="1"/>
          <p:nvPr/>
        </p:nvSpPr>
        <p:spPr>
          <a:xfrm>
            <a:off x="8602037" y="4402759"/>
            <a:ext cx="3243197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Bottom Section</a:t>
            </a:r>
          </a:p>
          <a:p>
            <a:pPr algn="ctr"/>
            <a:r>
              <a:rPr lang="en-US"/>
              <a:t>Lower Payload Bay + Fin Can</a:t>
            </a:r>
          </a:p>
        </p:txBody>
      </p:sp>
    </p:spTree>
    <p:extLst>
      <p:ext uri="{BB962C8B-B14F-4D97-AF65-F5344CB8AC3E}">
        <p14:creationId xmlns:p14="http://schemas.microsoft.com/office/powerpoint/2010/main" val="352686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55" y="-127553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Launch Vehicle Sections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15155" y="-306810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38B9978-63AA-762D-6393-3704B9B40F02}"/>
              </a:ext>
            </a:extLst>
          </p:cNvPr>
          <p:cNvGrpSpPr/>
          <p:nvPr/>
        </p:nvGrpSpPr>
        <p:grpSpPr>
          <a:xfrm>
            <a:off x="56562" y="-1425619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0DFA33-3482-D16D-FC4A-58DC183DA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3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57D74E7-7544-133A-D5B0-BB77588C3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2E71E5-1F4F-17E7-95AE-AE73765B1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4D76246C-5832-31C8-0F67-892198664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  <p:pic>
        <p:nvPicPr>
          <p:cNvPr id="6" name="Picture 5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EAA68E2A-B15B-D978-1B4E-9E812696C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6261" y="2661917"/>
            <a:ext cx="4409469" cy="562747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CFDA179-D6E8-057C-7801-E6BF6F4A5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31" y="117740"/>
            <a:ext cx="2126337" cy="849100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BD33D3B-EB7E-B3C3-F6E9-5FE13393D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85" y="2005571"/>
            <a:ext cx="3668514" cy="19683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8AF2975-0117-DF61-EFC2-C6811BD62C53}"/>
              </a:ext>
            </a:extLst>
          </p:cNvPr>
          <p:cNvSpPr/>
          <p:nvPr/>
        </p:nvSpPr>
        <p:spPr>
          <a:xfrm>
            <a:off x="-5296261" y="3336151"/>
            <a:ext cx="64008" cy="637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DBA436-48C0-596C-5E37-7B71DE69E714}"/>
              </a:ext>
            </a:extLst>
          </p:cNvPr>
          <p:cNvSpPr/>
          <p:nvPr/>
        </p:nvSpPr>
        <p:spPr>
          <a:xfrm>
            <a:off x="-890476" y="3336151"/>
            <a:ext cx="64008" cy="637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F3B8CD-D9DB-98C3-7B3F-ACC77C352900}"/>
              </a:ext>
            </a:extLst>
          </p:cNvPr>
          <p:cNvSpPr/>
          <p:nvPr/>
        </p:nvSpPr>
        <p:spPr>
          <a:xfrm rot="5400000">
            <a:off x="-3093369" y="1707002"/>
            <a:ext cx="64008" cy="44697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2C5D390-C449-D421-F118-B0AB3136DA1C}"/>
              </a:ext>
            </a:extLst>
          </p:cNvPr>
          <p:cNvSpPr/>
          <p:nvPr/>
        </p:nvSpPr>
        <p:spPr>
          <a:xfrm>
            <a:off x="-3093369" y="3920894"/>
            <a:ext cx="6400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669FDA2-972C-98DE-7B45-70AC613EDFB8}"/>
              </a:ext>
            </a:extLst>
          </p:cNvPr>
          <p:cNvGrpSpPr/>
          <p:nvPr/>
        </p:nvGrpSpPr>
        <p:grpSpPr>
          <a:xfrm>
            <a:off x="13711922" y="3393179"/>
            <a:ext cx="3749040" cy="1051589"/>
            <a:chOff x="8362032" y="3505428"/>
            <a:chExt cx="3749040" cy="105158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02B2F90-0B2D-8783-2B72-74B58D9A2ADF}"/>
                </a:ext>
              </a:extLst>
            </p:cNvPr>
            <p:cNvSpPr/>
            <p:nvPr/>
          </p:nvSpPr>
          <p:spPr>
            <a:xfrm>
              <a:off x="8362032" y="3505428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F135C62-F97D-6324-A86A-AE9AC0AB70F3}"/>
                </a:ext>
              </a:extLst>
            </p:cNvPr>
            <p:cNvSpPr/>
            <p:nvPr/>
          </p:nvSpPr>
          <p:spPr>
            <a:xfrm>
              <a:off x="12047064" y="3515074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915E38-11A4-0A2B-1145-269D5615392F}"/>
                </a:ext>
              </a:extLst>
            </p:cNvPr>
            <p:cNvSpPr/>
            <p:nvPr/>
          </p:nvSpPr>
          <p:spPr>
            <a:xfrm rot="5400000">
              <a:off x="10204548" y="2246301"/>
              <a:ext cx="64008" cy="37490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C5BE8FD-CFA7-BC60-8941-999346A51472}"/>
                </a:ext>
              </a:extLst>
            </p:cNvPr>
            <p:cNvSpPr/>
            <p:nvPr/>
          </p:nvSpPr>
          <p:spPr>
            <a:xfrm>
              <a:off x="10204548" y="4099817"/>
              <a:ext cx="64008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077DE4E-E48D-AC3F-D8F7-365BC3285B97}"/>
              </a:ext>
            </a:extLst>
          </p:cNvPr>
          <p:cNvSpPr txBox="1"/>
          <p:nvPr/>
        </p:nvSpPr>
        <p:spPr>
          <a:xfrm>
            <a:off x="-4830439" y="4378094"/>
            <a:ext cx="353814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Top Section</a:t>
            </a:r>
          </a:p>
          <a:p>
            <a:pPr algn="ctr"/>
            <a:r>
              <a:rPr lang="en-US"/>
              <a:t>Nose cone + Upper Payload Bay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BE186A5-0786-7A85-3022-BD871C9CC7CC}"/>
              </a:ext>
            </a:extLst>
          </p:cNvPr>
          <p:cNvSpPr txBox="1"/>
          <p:nvPr/>
        </p:nvSpPr>
        <p:spPr>
          <a:xfrm>
            <a:off x="13964848" y="4455768"/>
            <a:ext cx="3243197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Bottom Section</a:t>
            </a:r>
          </a:p>
          <a:p>
            <a:pPr algn="ctr"/>
            <a:r>
              <a:rPr lang="en-US"/>
              <a:t>Lower Payload Bay + Fin Can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1F6786-E506-8247-1EB3-FF7B8CA4F7C1}"/>
              </a:ext>
            </a:extLst>
          </p:cNvPr>
          <p:cNvCxnSpPr>
            <a:cxnSpLocks/>
          </p:cNvCxnSpPr>
          <p:nvPr/>
        </p:nvCxnSpPr>
        <p:spPr>
          <a:xfrm flipV="1">
            <a:off x="5259817" y="-87260"/>
            <a:ext cx="0" cy="145886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6BD90A-0611-87DE-0038-66FEE04D0343}"/>
              </a:ext>
            </a:extLst>
          </p:cNvPr>
          <p:cNvCxnSpPr>
            <a:cxnSpLocks/>
          </p:cNvCxnSpPr>
          <p:nvPr/>
        </p:nvCxnSpPr>
        <p:spPr>
          <a:xfrm flipV="1">
            <a:off x="6936373" y="-87260"/>
            <a:ext cx="0" cy="145886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744316D-F366-7AD2-6E56-51C62F77B87C}"/>
              </a:ext>
            </a:extLst>
          </p:cNvPr>
          <p:cNvCxnSpPr>
            <a:cxnSpLocks/>
          </p:cNvCxnSpPr>
          <p:nvPr/>
        </p:nvCxnSpPr>
        <p:spPr>
          <a:xfrm flipH="1">
            <a:off x="5259817" y="1286256"/>
            <a:ext cx="1663221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7A3CFC1-4385-0EB7-A4E2-2A3DF1CBD21A}"/>
              </a:ext>
            </a:extLst>
          </p:cNvPr>
          <p:cNvSpPr txBox="1"/>
          <p:nvPr/>
        </p:nvSpPr>
        <p:spPr>
          <a:xfrm>
            <a:off x="5577465" y="13716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12.75 in.</a:t>
            </a: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F6AA087-BA41-F7FC-3A74-5C6631C15E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842" y="1416291"/>
            <a:ext cx="4883096" cy="2607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7D33AE5-6466-914B-924A-94A4BA667160}"/>
              </a:ext>
            </a:extLst>
          </p:cNvPr>
          <p:cNvSpPr txBox="1"/>
          <p:nvPr/>
        </p:nvSpPr>
        <p:spPr>
          <a:xfrm>
            <a:off x="56562" y="1380731"/>
            <a:ext cx="448712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/>
              <a:t>Avionics Bay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/>
              <a:t>Stores: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/>
              <a:t>Flight computers + batteries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/>
              <a:t>GPS transmitters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/>
              <a:t>CO2 ejection cartridges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7C4FE88-93F7-5157-F2A3-D591EA9B1F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736" y="3213155"/>
            <a:ext cx="6319044" cy="25866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1491CC-A222-F5BD-3DE9-591D520387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3400" y="4111133"/>
            <a:ext cx="2658225" cy="158893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5B311F-BCDE-5B43-18C7-D9786B887538}"/>
              </a:ext>
            </a:extLst>
          </p:cNvPr>
          <p:cNvCxnSpPr>
            <a:cxnSpLocks/>
          </p:cNvCxnSpPr>
          <p:nvPr/>
        </p:nvCxnSpPr>
        <p:spPr>
          <a:xfrm>
            <a:off x="7991856" y="4931399"/>
            <a:ext cx="767765" cy="100717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53FA37-22D4-68C6-79F8-4DB21EC2A7E3}"/>
              </a:ext>
            </a:extLst>
          </p:cNvPr>
          <p:cNvCxnSpPr>
            <a:cxnSpLocks/>
          </p:cNvCxnSpPr>
          <p:nvPr/>
        </p:nvCxnSpPr>
        <p:spPr>
          <a:xfrm>
            <a:off x="10079073" y="4053888"/>
            <a:ext cx="1016446" cy="97053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1334796-D962-004F-4265-F7CA04F18939}"/>
              </a:ext>
            </a:extLst>
          </p:cNvPr>
          <p:cNvCxnSpPr>
            <a:cxnSpLocks/>
          </p:cNvCxnSpPr>
          <p:nvPr/>
        </p:nvCxnSpPr>
        <p:spPr>
          <a:xfrm flipV="1">
            <a:off x="8677685" y="4831080"/>
            <a:ext cx="2207485" cy="10136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9F4EC99-35DB-FD96-06EE-FF75B263D57D}"/>
              </a:ext>
            </a:extLst>
          </p:cNvPr>
          <p:cNvSpPr txBox="1"/>
          <p:nvPr/>
        </p:nvSpPr>
        <p:spPr>
          <a:xfrm rot="20123991">
            <a:off x="9608431" y="523373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2.75 in.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60A111-932E-E988-49CE-E7FD12377B0A}"/>
              </a:ext>
            </a:extLst>
          </p:cNvPr>
          <p:cNvSpPr txBox="1"/>
          <p:nvPr/>
        </p:nvSpPr>
        <p:spPr>
          <a:xfrm>
            <a:off x="6677879" y="4124058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Altimeters: </a:t>
            </a:r>
            <a:r>
              <a:rPr lang="en-US"/>
              <a:t>Entacore AIM 4</a:t>
            </a:r>
          </a:p>
        </p:txBody>
      </p:sp>
    </p:spTree>
    <p:extLst>
      <p:ext uri="{BB962C8B-B14F-4D97-AF65-F5344CB8AC3E}">
        <p14:creationId xmlns:p14="http://schemas.microsoft.com/office/powerpoint/2010/main" val="2215398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F75CB8-9EE7-DD15-CFBF-76799C2B9F79}"/>
              </a:ext>
            </a:extLst>
          </p:cNvPr>
          <p:cNvSpPr txBox="1">
            <a:spLocks/>
          </p:cNvSpPr>
          <p:nvPr/>
        </p:nvSpPr>
        <p:spPr>
          <a:xfrm>
            <a:off x="6096000" y="2432050"/>
            <a:ext cx="5871493" cy="99695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Project Overview</a:t>
            </a:r>
            <a:endParaRPr lang="en-US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498C7D-16DD-DB7F-4AD9-71DFD8A5FD09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EF2E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D79619-D6D0-F8B2-723F-FCC441273EBC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91FCE6B4-839F-AF1B-8581-58E8BC2880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89EA2D-F617-00A1-9AFE-4AF2C174C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BC0B0-5C9F-3C11-9C1B-E50EB24F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Launch Vehicle Sections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38B9978-63AA-762D-6393-3704B9B40F02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0DFA33-3482-D16D-FC4A-58DC183DA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3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57D74E7-7544-133A-D5B0-BB77588C3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2E71E5-1F4F-17E7-95AE-AE73765B1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4D76246C-5832-31C8-0F67-892198664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  <p:pic>
        <p:nvPicPr>
          <p:cNvPr id="6" name="Picture 5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EAA68E2A-B15B-D978-1B4E-9E812696C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0" y="2661917"/>
            <a:ext cx="4409469" cy="562747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CFDA179-D6E8-057C-7801-E6BF6F4A5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53" y="2638706"/>
            <a:ext cx="1442115" cy="57587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BD33D3B-EB7E-B3C3-F6E9-5FE13393D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374" y="1952562"/>
            <a:ext cx="3668514" cy="19683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8AF2975-0117-DF61-EFC2-C6811BD62C53}"/>
              </a:ext>
            </a:extLst>
          </p:cNvPr>
          <p:cNvSpPr/>
          <p:nvPr/>
        </p:nvSpPr>
        <p:spPr>
          <a:xfrm>
            <a:off x="159660" y="3336151"/>
            <a:ext cx="64008" cy="637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DBA436-48C0-596C-5E37-7B71DE69E714}"/>
              </a:ext>
            </a:extLst>
          </p:cNvPr>
          <p:cNvSpPr/>
          <p:nvPr/>
        </p:nvSpPr>
        <p:spPr>
          <a:xfrm>
            <a:off x="4565445" y="3336151"/>
            <a:ext cx="64008" cy="637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F3B8CD-D9DB-98C3-7B3F-ACC77C352900}"/>
              </a:ext>
            </a:extLst>
          </p:cNvPr>
          <p:cNvSpPr/>
          <p:nvPr/>
        </p:nvSpPr>
        <p:spPr>
          <a:xfrm rot="5400000">
            <a:off x="2362552" y="1707002"/>
            <a:ext cx="64008" cy="44697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2C5D390-C449-D421-F118-B0AB3136DA1C}"/>
              </a:ext>
            </a:extLst>
          </p:cNvPr>
          <p:cNvSpPr/>
          <p:nvPr/>
        </p:nvSpPr>
        <p:spPr>
          <a:xfrm>
            <a:off x="2362552" y="3920894"/>
            <a:ext cx="6400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704225-5E49-D3AA-18D1-BA451DBBA42C}"/>
              </a:ext>
            </a:extLst>
          </p:cNvPr>
          <p:cNvGrpSpPr/>
          <p:nvPr/>
        </p:nvGrpSpPr>
        <p:grpSpPr>
          <a:xfrm>
            <a:off x="5694883" y="3336151"/>
            <a:ext cx="1518902" cy="1055608"/>
            <a:chOff x="5694883" y="3336151"/>
            <a:chExt cx="1518902" cy="10556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B0AF2D9-81BD-A11D-5FD4-EAAF6489206F}"/>
                </a:ext>
              </a:extLst>
            </p:cNvPr>
            <p:cNvSpPr/>
            <p:nvPr/>
          </p:nvSpPr>
          <p:spPr>
            <a:xfrm>
              <a:off x="5694883" y="3336151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11562FB-0D70-94F4-BB03-C18960D70684}"/>
                </a:ext>
              </a:extLst>
            </p:cNvPr>
            <p:cNvSpPr/>
            <p:nvPr/>
          </p:nvSpPr>
          <p:spPr>
            <a:xfrm>
              <a:off x="7149777" y="3336151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A5E6818-8573-C49C-96EF-325EC9B14077}"/>
                </a:ext>
              </a:extLst>
            </p:cNvPr>
            <p:cNvSpPr/>
            <p:nvPr/>
          </p:nvSpPr>
          <p:spPr>
            <a:xfrm rot="5400000">
              <a:off x="6410723" y="3194055"/>
              <a:ext cx="64008" cy="14956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15FD6E2-5E74-552B-F2E8-35D148654B93}"/>
                </a:ext>
              </a:extLst>
            </p:cNvPr>
            <p:cNvSpPr/>
            <p:nvPr/>
          </p:nvSpPr>
          <p:spPr>
            <a:xfrm>
              <a:off x="6410723" y="3934559"/>
              <a:ext cx="64008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669FDA2-972C-98DE-7B45-70AC613EDFB8}"/>
              </a:ext>
            </a:extLst>
          </p:cNvPr>
          <p:cNvGrpSpPr/>
          <p:nvPr/>
        </p:nvGrpSpPr>
        <p:grpSpPr>
          <a:xfrm>
            <a:off x="8349111" y="3340170"/>
            <a:ext cx="3749040" cy="1051589"/>
            <a:chOff x="8362032" y="3505428"/>
            <a:chExt cx="3749040" cy="105158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02B2F90-0B2D-8783-2B72-74B58D9A2ADF}"/>
                </a:ext>
              </a:extLst>
            </p:cNvPr>
            <p:cNvSpPr/>
            <p:nvPr/>
          </p:nvSpPr>
          <p:spPr>
            <a:xfrm>
              <a:off x="8362032" y="3505428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F135C62-F97D-6324-A86A-AE9AC0AB70F3}"/>
                </a:ext>
              </a:extLst>
            </p:cNvPr>
            <p:cNvSpPr/>
            <p:nvPr/>
          </p:nvSpPr>
          <p:spPr>
            <a:xfrm>
              <a:off x="12047064" y="3515074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915E38-11A4-0A2B-1145-269D5615392F}"/>
                </a:ext>
              </a:extLst>
            </p:cNvPr>
            <p:cNvSpPr/>
            <p:nvPr/>
          </p:nvSpPr>
          <p:spPr>
            <a:xfrm rot="5400000">
              <a:off x="10204548" y="2246301"/>
              <a:ext cx="64008" cy="37490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C5BE8FD-CFA7-BC60-8941-999346A51472}"/>
                </a:ext>
              </a:extLst>
            </p:cNvPr>
            <p:cNvSpPr/>
            <p:nvPr/>
          </p:nvSpPr>
          <p:spPr>
            <a:xfrm>
              <a:off x="10204548" y="4099817"/>
              <a:ext cx="64008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077DE4E-E48D-AC3F-D8F7-365BC3285B97}"/>
              </a:ext>
            </a:extLst>
          </p:cNvPr>
          <p:cNvSpPr txBox="1"/>
          <p:nvPr/>
        </p:nvSpPr>
        <p:spPr>
          <a:xfrm>
            <a:off x="625482" y="4378094"/>
            <a:ext cx="353814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Top Section</a:t>
            </a:r>
          </a:p>
          <a:p>
            <a:pPr algn="ctr"/>
            <a:r>
              <a:rPr lang="en-US"/>
              <a:t>Nose cone + Upper Payload Bay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8671F2-DEEA-08FD-A192-FF15DE97ABDF}"/>
              </a:ext>
            </a:extLst>
          </p:cNvPr>
          <p:cNvSpPr txBox="1"/>
          <p:nvPr/>
        </p:nvSpPr>
        <p:spPr>
          <a:xfrm>
            <a:off x="5536068" y="4373656"/>
            <a:ext cx="1813317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Middle Section</a:t>
            </a:r>
          </a:p>
          <a:p>
            <a:pPr algn="ctr"/>
            <a:r>
              <a:rPr lang="en-US"/>
              <a:t>Avionics Bay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BE186A5-0786-7A85-3022-BD871C9CC7CC}"/>
              </a:ext>
            </a:extLst>
          </p:cNvPr>
          <p:cNvSpPr txBox="1"/>
          <p:nvPr/>
        </p:nvSpPr>
        <p:spPr>
          <a:xfrm>
            <a:off x="8602037" y="4402759"/>
            <a:ext cx="3243197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Bottom Section</a:t>
            </a:r>
          </a:p>
          <a:p>
            <a:pPr algn="ctr"/>
            <a:r>
              <a:rPr lang="en-US"/>
              <a:t>Lower Payload Bay + Fin Can</a:t>
            </a:r>
          </a:p>
        </p:txBody>
      </p:sp>
    </p:spTree>
    <p:extLst>
      <p:ext uri="{BB962C8B-B14F-4D97-AF65-F5344CB8AC3E}">
        <p14:creationId xmlns:p14="http://schemas.microsoft.com/office/powerpoint/2010/main" val="3467627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55" y="-127553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Launch Vehicle Sections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15155" y="-306810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38B9978-63AA-762D-6393-3704B9B40F02}"/>
              </a:ext>
            </a:extLst>
          </p:cNvPr>
          <p:cNvGrpSpPr/>
          <p:nvPr/>
        </p:nvGrpSpPr>
        <p:grpSpPr>
          <a:xfrm>
            <a:off x="56562" y="-1425619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0DFA33-3482-D16D-FC4A-58DC183DA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3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57D74E7-7544-133A-D5B0-BB77588C3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2E71E5-1F4F-17E7-95AE-AE73765B1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4D76246C-5832-31C8-0F67-892198664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  <p:pic>
        <p:nvPicPr>
          <p:cNvPr id="6" name="Picture 5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EAA68E2A-B15B-D978-1B4E-9E812696C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0955" y="2686582"/>
            <a:ext cx="4409469" cy="562747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CFDA179-D6E8-057C-7801-E6BF6F4A5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762" y="2663371"/>
            <a:ext cx="1442115" cy="57587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BD33D3B-EB7E-B3C3-F6E9-5FE13393D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43" y="10734"/>
            <a:ext cx="3668514" cy="19683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8AF2975-0117-DF61-EFC2-C6811BD62C53}"/>
              </a:ext>
            </a:extLst>
          </p:cNvPr>
          <p:cNvSpPr/>
          <p:nvPr/>
        </p:nvSpPr>
        <p:spPr>
          <a:xfrm>
            <a:off x="-8280955" y="3360816"/>
            <a:ext cx="64008" cy="637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DBA436-48C0-596C-5E37-7B71DE69E714}"/>
              </a:ext>
            </a:extLst>
          </p:cNvPr>
          <p:cNvSpPr/>
          <p:nvPr/>
        </p:nvSpPr>
        <p:spPr>
          <a:xfrm>
            <a:off x="-3875170" y="3360816"/>
            <a:ext cx="64008" cy="637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F3B8CD-D9DB-98C3-7B3F-ACC77C352900}"/>
              </a:ext>
            </a:extLst>
          </p:cNvPr>
          <p:cNvSpPr/>
          <p:nvPr/>
        </p:nvSpPr>
        <p:spPr>
          <a:xfrm rot="5400000">
            <a:off x="-6078063" y="1731667"/>
            <a:ext cx="64008" cy="44697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2C5D390-C449-D421-F118-B0AB3136DA1C}"/>
              </a:ext>
            </a:extLst>
          </p:cNvPr>
          <p:cNvSpPr/>
          <p:nvPr/>
        </p:nvSpPr>
        <p:spPr>
          <a:xfrm>
            <a:off x="-6078063" y="3945559"/>
            <a:ext cx="6400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704225-5E49-D3AA-18D1-BA451DBBA42C}"/>
              </a:ext>
            </a:extLst>
          </p:cNvPr>
          <p:cNvGrpSpPr/>
          <p:nvPr/>
        </p:nvGrpSpPr>
        <p:grpSpPr>
          <a:xfrm>
            <a:off x="-2745732" y="3360816"/>
            <a:ext cx="1518902" cy="1055608"/>
            <a:chOff x="5694883" y="3336151"/>
            <a:chExt cx="1518902" cy="10556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B0AF2D9-81BD-A11D-5FD4-EAAF6489206F}"/>
                </a:ext>
              </a:extLst>
            </p:cNvPr>
            <p:cNvSpPr/>
            <p:nvPr/>
          </p:nvSpPr>
          <p:spPr>
            <a:xfrm>
              <a:off x="5694883" y="3336151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11562FB-0D70-94F4-BB03-C18960D70684}"/>
                </a:ext>
              </a:extLst>
            </p:cNvPr>
            <p:cNvSpPr/>
            <p:nvPr/>
          </p:nvSpPr>
          <p:spPr>
            <a:xfrm>
              <a:off x="7149777" y="3336151"/>
              <a:ext cx="64008" cy="6377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A5E6818-8573-C49C-96EF-325EC9B14077}"/>
                </a:ext>
              </a:extLst>
            </p:cNvPr>
            <p:cNvSpPr/>
            <p:nvPr/>
          </p:nvSpPr>
          <p:spPr>
            <a:xfrm rot="5400000">
              <a:off x="6410723" y="3194055"/>
              <a:ext cx="64008" cy="14956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15FD6E2-5E74-552B-F2E8-35D148654B93}"/>
                </a:ext>
              </a:extLst>
            </p:cNvPr>
            <p:cNvSpPr/>
            <p:nvPr/>
          </p:nvSpPr>
          <p:spPr>
            <a:xfrm>
              <a:off x="6410723" y="3934559"/>
              <a:ext cx="64008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077DE4E-E48D-AC3F-D8F7-365BC3285B97}"/>
              </a:ext>
            </a:extLst>
          </p:cNvPr>
          <p:cNvSpPr txBox="1"/>
          <p:nvPr/>
        </p:nvSpPr>
        <p:spPr>
          <a:xfrm>
            <a:off x="-7815133" y="4402759"/>
            <a:ext cx="353814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Top Section</a:t>
            </a:r>
          </a:p>
          <a:p>
            <a:pPr algn="ctr"/>
            <a:r>
              <a:rPr lang="en-US"/>
              <a:t>Nose cone + Upper Payload Bay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8671F2-DEEA-08FD-A192-FF15DE97ABDF}"/>
              </a:ext>
            </a:extLst>
          </p:cNvPr>
          <p:cNvSpPr txBox="1"/>
          <p:nvPr/>
        </p:nvSpPr>
        <p:spPr>
          <a:xfrm>
            <a:off x="-2904547" y="4398321"/>
            <a:ext cx="1813317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Middle Section</a:t>
            </a:r>
          </a:p>
          <a:p>
            <a:pPr algn="ctr"/>
            <a:r>
              <a:rPr lang="en-US"/>
              <a:t>Avionics Bay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5F0B45-D3C1-EA7A-9101-2A75D253A362}"/>
              </a:ext>
            </a:extLst>
          </p:cNvPr>
          <p:cNvCxnSpPr>
            <a:cxnSpLocks/>
          </p:cNvCxnSpPr>
          <p:nvPr/>
        </p:nvCxnSpPr>
        <p:spPr>
          <a:xfrm flipV="1">
            <a:off x="4269622" y="287878"/>
            <a:ext cx="0" cy="194325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4CE7B-1B08-2DB6-F1AC-336E59C519DE}"/>
              </a:ext>
            </a:extLst>
          </p:cNvPr>
          <p:cNvCxnSpPr>
            <a:cxnSpLocks/>
          </p:cNvCxnSpPr>
          <p:nvPr/>
        </p:nvCxnSpPr>
        <p:spPr>
          <a:xfrm flipV="1">
            <a:off x="7930257" y="287878"/>
            <a:ext cx="0" cy="194325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23A910-0910-0B5E-AAB0-9DF86D4A40FD}"/>
              </a:ext>
            </a:extLst>
          </p:cNvPr>
          <p:cNvCxnSpPr>
            <a:cxnSpLocks/>
          </p:cNvCxnSpPr>
          <p:nvPr/>
        </p:nvCxnSpPr>
        <p:spPr>
          <a:xfrm>
            <a:off x="4287520" y="2160270"/>
            <a:ext cx="3642737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1D1824-B13B-9DBF-E5C2-C7B001F78E35}"/>
              </a:ext>
            </a:extLst>
          </p:cNvPr>
          <p:cNvSpPr txBox="1"/>
          <p:nvPr/>
        </p:nvSpPr>
        <p:spPr>
          <a:xfrm>
            <a:off x="5593234" y="22311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43.5 in.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69631-7124-0CF4-15DB-7A3E8D6524D7}"/>
              </a:ext>
            </a:extLst>
          </p:cNvPr>
          <p:cNvSpPr txBox="1"/>
          <p:nvPr/>
        </p:nvSpPr>
        <p:spPr>
          <a:xfrm>
            <a:off x="138675" y="2160270"/>
            <a:ext cx="64876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Lower Payload Bay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Stores: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/>
              <a:t>Drogue parachute (Fruity Chutes 24” Classic Elliptical)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/>
              <a:t>16 ft of recovery harness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B6E2AB-9247-9C01-E7DE-853DA6D6A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3828" y="2670144"/>
            <a:ext cx="5285838" cy="3174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7AAF11-BF8C-0C35-B380-79088A27C341}"/>
              </a:ext>
            </a:extLst>
          </p:cNvPr>
          <p:cNvSpPr txBox="1"/>
          <p:nvPr/>
        </p:nvSpPr>
        <p:spPr>
          <a:xfrm>
            <a:off x="110919" y="1761504"/>
            <a:ext cx="42178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Fin Can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1.5° canted fins for spin stabilization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Fins mounted into centering rings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3D printed tail cone to minimize drag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A719C8-7588-A7D2-81C8-654851F0FC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6491" y="831875"/>
            <a:ext cx="3874590" cy="18547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F1917D-ABD6-CE1E-58A2-738B03B227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1545" y="2981288"/>
            <a:ext cx="4641014" cy="2842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43EDE1-3ECE-9269-3CBD-ABD0AA323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441" y="2990059"/>
            <a:ext cx="4639335" cy="28429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5770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F75CB8-9EE7-DD15-CFBF-76799C2B9F79}"/>
              </a:ext>
            </a:extLst>
          </p:cNvPr>
          <p:cNvSpPr txBox="1">
            <a:spLocks/>
          </p:cNvSpPr>
          <p:nvPr/>
        </p:nvSpPr>
        <p:spPr>
          <a:xfrm>
            <a:off x="6096000" y="2432050"/>
            <a:ext cx="5871493" cy="9969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Payload Design</a:t>
            </a:r>
            <a:endParaRPr lang="en-US" sz="40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246361-F64B-C071-857D-F257A45AAD04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1F1DFA-B6E7-8B1A-07F1-91EA0EE7E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0" name="Picture 9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4B1D4779-7C68-D867-A9FD-CF75B5843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CFB01E1-CFBC-589E-8F63-1C0B286BFFBA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EF2E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E6641-E37F-3643-FCAB-3EB79DEB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3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Payload Concepts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4ADF06-932A-0287-F943-73A08FF8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131BCE-A7D9-2AE6-BF6A-F88FEE1F0D50}"/>
              </a:ext>
            </a:extLst>
          </p:cNvPr>
          <p:cNvSpPr/>
          <p:nvPr/>
        </p:nvSpPr>
        <p:spPr>
          <a:xfrm>
            <a:off x="2696542" y="1286251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F6E562-65F9-FCDE-7461-A9788CC371F3}"/>
              </a:ext>
            </a:extLst>
          </p:cNvPr>
          <p:cNvSpPr/>
          <p:nvPr/>
        </p:nvSpPr>
        <p:spPr>
          <a:xfrm>
            <a:off x="4962550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05FE19-5551-6954-76BA-38D3A5BE9EEE}"/>
              </a:ext>
            </a:extLst>
          </p:cNvPr>
          <p:cNvSpPr/>
          <p:nvPr/>
        </p:nvSpPr>
        <p:spPr>
          <a:xfrm>
            <a:off x="7228557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3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59B9F1-30C4-2038-593E-8CA0FB3F5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Mark </a:t>
            </a:r>
            <a:r>
              <a:rPr lang="en-US" err="1"/>
              <a:t>Ioffredo</a:t>
            </a:r>
            <a:endParaRPr lang="en-US"/>
          </a:p>
        </p:txBody>
      </p:sp>
      <p:pic>
        <p:nvPicPr>
          <p:cNvPr id="1028" name="Picture 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6C8697B1-A82F-64ED-D0F7-09F641F2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914" y="2365010"/>
            <a:ext cx="3519869" cy="286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DACA3C2D-3523-7DA7-F876-F69DA4A3A0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130490"/>
            <a:ext cx="1450910" cy="145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E5CC6ED5-BBE4-CBD9-69E1-EF12E9F8A0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1A7C1D1F-F5E6-92FE-8673-ACA9F7E20C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136202" cy="21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48F020FE-DDF9-6A5C-3262-C5A56742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46" y="2394374"/>
            <a:ext cx="3286241" cy="286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E3FA38D-4E70-3FC0-0DB1-EC5B06D0473E}"/>
              </a:ext>
            </a:extLst>
          </p:cNvPr>
          <p:cNvGrpSpPr>
            <a:grpSpLocks noChangeAspect="1"/>
          </p:cNvGrpSpPr>
          <p:nvPr/>
        </p:nvGrpSpPr>
        <p:grpSpPr>
          <a:xfrm>
            <a:off x="708852" y="2150363"/>
            <a:ext cx="2603666" cy="2862069"/>
            <a:chOff x="494856" y="1658472"/>
            <a:chExt cx="3581066" cy="393647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616FDB5-4FBA-BC5D-ED4D-6B743540D7E0}"/>
                </a:ext>
              </a:extLst>
            </p:cNvPr>
            <p:cNvSpPr/>
            <p:nvPr/>
          </p:nvSpPr>
          <p:spPr>
            <a:xfrm>
              <a:off x="494856" y="5160522"/>
              <a:ext cx="3581064" cy="43442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Cylinder 44">
              <a:extLst>
                <a:ext uri="{FF2B5EF4-FFF2-40B4-BE49-F238E27FC236}">
                  <a16:creationId xmlns:a16="http://schemas.microsoft.com/office/drawing/2014/main" id="{33C61AA1-73AD-22CA-7145-B8DC24FD2802}"/>
                </a:ext>
              </a:extLst>
            </p:cNvPr>
            <p:cNvSpPr/>
            <p:nvPr/>
          </p:nvSpPr>
          <p:spPr>
            <a:xfrm>
              <a:off x="1155735" y="1658472"/>
              <a:ext cx="923731" cy="1216225"/>
            </a:xfrm>
            <a:custGeom>
              <a:avLst/>
              <a:gdLst>
                <a:gd name="connsiteX0" fmla="*/ 0 w 914400"/>
                <a:gd name="connsiteY0" fmla="*/ 114300 h 1216152"/>
                <a:gd name="connsiteX1" fmla="*/ 457200 w 914400"/>
                <a:gd name="connsiteY1" fmla="*/ 228600 h 1216152"/>
                <a:gd name="connsiteX2" fmla="*/ 914400 w 914400"/>
                <a:gd name="connsiteY2" fmla="*/ 114300 h 1216152"/>
                <a:gd name="connsiteX3" fmla="*/ 914400 w 914400"/>
                <a:gd name="connsiteY3" fmla="*/ 1101852 h 1216152"/>
                <a:gd name="connsiteX4" fmla="*/ 457200 w 914400"/>
                <a:gd name="connsiteY4" fmla="*/ 1216152 h 1216152"/>
                <a:gd name="connsiteX5" fmla="*/ 0 w 914400"/>
                <a:gd name="connsiteY5" fmla="*/ 1101852 h 1216152"/>
                <a:gd name="connsiteX6" fmla="*/ 0 w 914400"/>
                <a:gd name="connsiteY6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0 h 1216152"/>
                <a:gd name="connsiteX2" fmla="*/ 914400 w 914400"/>
                <a:gd name="connsiteY2" fmla="*/ 114300 h 1216152"/>
                <a:gd name="connsiteX3" fmla="*/ 457200 w 914400"/>
                <a:gd name="connsiteY3" fmla="*/ 228600 h 1216152"/>
                <a:gd name="connsiteX4" fmla="*/ 0 w 914400"/>
                <a:gd name="connsiteY4" fmla="*/ 114300 h 1216152"/>
                <a:gd name="connsiteX0" fmla="*/ 914400 w 914400"/>
                <a:gd name="connsiteY0" fmla="*/ 114300 h 1216152"/>
                <a:gd name="connsiteX1" fmla="*/ 457200 w 914400"/>
                <a:gd name="connsiteY1" fmla="*/ 228600 h 1216152"/>
                <a:gd name="connsiteX2" fmla="*/ 0 w 914400"/>
                <a:gd name="connsiteY2" fmla="*/ 114300 h 1216152"/>
                <a:gd name="connsiteX3" fmla="*/ 457200 w 914400"/>
                <a:gd name="connsiteY3" fmla="*/ 0 h 1216152"/>
                <a:gd name="connsiteX4" fmla="*/ 914400 w 914400"/>
                <a:gd name="connsiteY4" fmla="*/ 114300 h 1216152"/>
                <a:gd name="connsiteX5" fmla="*/ 914400 w 914400"/>
                <a:gd name="connsiteY5" fmla="*/ 1101852 h 1216152"/>
                <a:gd name="connsiteX6" fmla="*/ 457200 w 914400"/>
                <a:gd name="connsiteY6" fmla="*/ 1216152 h 1216152"/>
                <a:gd name="connsiteX7" fmla="*/ 0 w 914400"/>
                <a:gd name="connsiteY7" fmla="*/ 1101852 h 1216152"/>
                <a:gd name="connsiteX8" fmla="*/ 0 w 914400"/>
                <a:gd name="connsiteY8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228600 h 1216152"/>
                <a:gd name="connsiteX2" fmla="*/ 914400 w 914400"/>
                <a:gd name="connsiteY2" fmla="*/ 114300 h 1216152"/>
                <a:gd name="connsiteX3" fmla="*/ 914400 w 914400"/>
                <a:gd name="connsiteY3" fmla="*/ 1101852 h 1216152"/>
                <a:gd name="connsiteX4" fmla="*/ 457200 w 914400"/>
                <a:gd name="connsiteY4" fmla="*/ 1216152 h 1216152"/>
                <a:gd name="connsiteX5" fmla="*/ 0 w 914400"/>
                <a:gd name="connsiteY5" fmla="*/ 1101852 h 1216152"/>
                <a:gd name="connsiteX6" fmla="*/ 0 w 914400"/>
                <a:gd name="connsiteY6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0 h 1216152"/>
                <a:gd name="connsiteX2" fmla="*/ 914400 w 914400"/>
                <a:gd name="connsiteY2" fmla="*/ 114300 h 1216152"/>
                <a:gd name="connsiteX3" fmla="*/ 457200 w 914400"/>
                <a:gd name="connsiteY3" fmla="*/ 228600 h 1216152"/>
                <a:gd name="connsiteX4" fmla="*/ 0 w 914400"/>
                <a:gd name="connsiteY4" fmla="*/ 114300 h 1216152"/>
                <a:gd name="connsiteX0" fmla="*/ 914400 w 914400"/>
                <a:gd name="connsiteY0" fmla="*/ 114300 h 1216152"/>
                <a:gd name="connsiteX1" fmla="*/ 457200 w 914400"/>
                <a:gd name="connsiteY1" fmla="*/ 228600 h 1216152"/>
                <a:gd name="connsiteX2" fmla="*/ 0 w 914400"/>
                <a:gd name="connsiteY2" fmla="*/ 114300 h 1216152"/>
                <a:gd name="connsiteX3" fmla="*/ 457200 w 914400"/>
                <a:gd name="connsiteY3" fmla="*/ 0 h 1216152"/>
                <a:gd name="connsiteX4" fmla="*/ 914400 w 914400"/>
                <a:gd name="connsiteY4" fmla="*/ 114300 h 1216152"/>
                <a:gd name="connsiteX5" fmla="*/ 914400 w 914400"/>
                <a:gd name="connsiteY5" fmla="*/ 1101852 h 1216152"/>
                <a:gd name="connsiteX6" fmla="*/ 457200 w 914400"/>
                <a:gd name="connsiteY6" fmla="*/ 1216152 h 1216152"/>
                <a:gd name="connsiteX7" fmla="*/ 0 w 914400"/>
                <a:gd name="connsiteY7" fmla="*/ 1101852 h 1216152"/>
                <a:gd name="connsiteX8" fmla="*/ 79310 w 914400"/>
                <a:gd name="connsiteY8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228600 h 1216152"/>
                <a:gd name="connsiteX2" fmla="*/ 914400 w 914400"/>
                <a:gd name="connsiteY2" fmla="*/ 114300 h 1216152"/>
                <a:gd name="connsiteX3" fmla="*/ 914400 w 914400"/>
                <a:gd name="connsiteY3" fmla="*/ 1101852 h 1216152"/>
                <a:gd name="connsiteX4" fmla="*/ 457200 w 914400"/>
                <a:gd name="connsiteY4" fmla="*/ 1216152 h 1216152"/>
                <a:gd name="connsiteX5" fmla="*/ 0 w 914400"/>
                <a:gd name="connsiteY5" fmla="*/ 1101852 h 1216152"/>
                <a:gd name="connsiteX6" fmla="*/ 0 w 914400"/>
                <a:gd name="connsiteY6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0 h 1216152"/>
                <a:gd name="connsiteX2" fmla="*/ 914400 w 914400"/>
                <a:gd name="connsiteY2" fmla="*/ 114300 h 1216152"/>
                <a:gd name="connsiteX3" fmla="*/ 457200 w 914400"/>
                <a:gd name="connsiteY3" fmla="*/ 228600 h 1216152"/>
                <a:gd name="connsiteX4" fmla="*/ 0 w 914400"/>
                <a:gd name="connsiteY4" fmla="*/ 114300 h 1216152"/>
                <a:gd name="connsiteX0" fmla="*/ 914400 w 914400"/>
                <a:gd name="connsiteY0" fmla="*/ 114300 h 1216152"/>
                <a:gd name="connsiteX1" fmla="*/ 457200 w 914400"/>
                <a:gd name="connsiteY1" fmla="*/ 228600 h 1216152"/>
                <a:gd name="connsiteX2" fmla="*/ 0 w 914400"/>
                <a:gd name="connsiteY2" fmla="*/ 114300 h 1216152"/>
                <a:gd name="connsiteX3" fmla="*/ 457200 w 914400"/>
                <a:gd name="connsiteY3" fmla="*/ 0 h 1216152"/>
                <a:gd name="connsiteX4" fmla="*/ 811763 w 914400"/>
                <a:gd name="connsiteY4" fmla="*/ 114300 h 1216152"/>
                <a:gd name="connsiteX5" fmla="*/ 914400 w 914400"/>
                <a:gd name="connsiteY5" fmla="*/ 1101852 h 1216152"/>
                <a:gd name="connsiteX6" fmla="*/ 457200 w 914400"/>
                <a:gd name="connsiteY6" fmla="*/ 1216152 h 1216152"/>
                <a:gd name="connsiteX7" fmla="*/ 0 w 914400"/>
                <a:gd name="connsiteY7" fmla="*/ 1101852 h 1216152"/>
                <a:gd name="connsiteX8" fmla="*/ 79310 w 914400"/>
                <a:gd name="connsiteY8" fmla="*/ 114300 h 1216152"/>
                <a:gd name="connsiteX0" fmla="*/ 0 w 914400"/>
                <a:gd name="connsiteY0" fmla="*/ 114373 h 1216225"/>
                <a:gd name="connsiteX1" fmla="*/ 457200 w 914400"/>
                <a:gd name="connsiteY1" fmla="*/ 228673 h 1216225"/>
                <a:gd name="connsiteX2" fmla="*/ 914400 w 914400"/>
                <a:gd name="connsiteY2" fmla="*/ 114373 h 1216225"/>
                <a:gd name="connsiteX3" fmla="*/ 914400 w 914400"/>
                <a:gd name="connsiteY3" fmla="*/ 1101925 h 1216225"/>
                <a:gd name="connsiteX4" fmla="*/ 457200 w 914400"/>
                <a:gd name="connsiteY4" fmla="*/ 1216225 h 1216225"/>
                <a:gd name="connsiteX5" fmla="*/ 0 w 914400"/>
                <a:gd name="connsiteY5" fmla="*/ 1101925 h 1216225"/>
                <a:gd name="connsiteX6" fmla="*/ 0 w 914400"/>
                <a:gd name="connsiteY6" fmla="*/ 114373 h 1216225"/>
                <a:gd name="connsiteX0" fmla="*/ 0 w 914400"/>
                <a:gd name="connsiteY0" fmla="*/ 114373 h 1216225"/>
                <a:gd name="connsiteX1" fmla="*/ 457200 w 914400"/>
                <a:gd name="connsiteY1" fmla="*/ 73 h 1216225"/>
                <a:gd name="connsiteX2" fmla="*/ 914400 w 914400"/>
                <a:gd name="connsiteY2" fmla="*/ 114373 h 1216225"/>
                <a:gd name="connsiteX3" fmla="*/ 457200 w 914400"/>
                <a:gd name="connsiteY3" fmla="*/ 228673 h 1216225"/>
                <a:gd name="connsiteX4" fmla="*/ 0 w 914400"/>
                <a:gd name="connsiteY4" fmla="*/ 114373 h 1216225"/>
                <a:gd name="connsiteX0" fmla="*/ 914400 w 914400"/>
                <a:gd name="connsiteY0" fmla="*/ 114373 h 1216225"/>
                <a:gd name="connsiteX1" fmla="*/ 457200 w 914400"/>
                <a:gd name="connsiteY1" fmla="*/ 228673 h 1216225"/>
                <a:gd name="connsiteX2" fmla="*/ 0 w 914400"/>
                <a:gd name="connsiteY2" fmla="*/ 114373 h 1216225"/>
                <a:gd name="connsiteX3" fmla="*/ 457200 w 914400"/>
                <a:gd name="connsiteY3" fmla="*/ 73 h 1216225"/>
                <a:gd name="connsiteX4" fmla="*/ 914399 w 914400"/>
                <a:gd name="connsiteY4" fmla="*/ 128369 h 1216225"/>
                <a:gd name="connsiteX5" fmla="*/ 914400 w 914400"/>
                <a:gd name="connsiteY5" fmla="*/ 1101925 h 1216225"/>
                <a:gd name="connsiteX6" fmla="*/ 457200 w 914400"/>
                <a:gd name="connsiteY6" fmla="*/ 1216225 h 1216225"/>
                <a:gd name="connsiteX7" fmla="*/ 0 w 914400"/>
                <a:gd name="connsiteY7" fmla="*/ 1101925 h 1216225"/>
                <a:gd name="connsiteX8" fmla="*/ 79310 w 914400"/>
                <a:gd name="connsiteY8" fmla="*/ 114373 h 1216225"/>
                <a:gd name="connsiteX0" fmla="*/ 9331 w 923731"/>
                <a:gd name="connsiteY0" fmla="*/ 114373 h 1216225"/>
                <a:gd name="connsiteX1" fmla="*/ 466531 w 923731"/>
                <a:gd name="connsiteY1" fmla="*/ 228673 h 1216225"/>
                <a:gd name="connsiteX2" fmla="*/ 923731 w 923731"/>
                <a:gd name="connsiteY2" fmla="*/ 114373 h 1216225"/>
                <a:gd name="connsiteX3" fmla="*/ 923731 w 923731"/>
                <a:gd name="connsiteY3" fmla="*/ 1101925 h 1216225"/>
                <a:gd name="connsiteX4" fmla="*/ 466531 w 923731"/>
                <a:gd name="connsiteY4" fmla="*/ 1216225 h 1216225"/>
                <a:gd name="connsiteX5" fmla="*/ 9331 w 923731"/>
                <a:gd name="connsiteY5" fmla="*/ 1101925 h 1216225"/>
                <a:gd name="connsiteX6" fmla="*/ 9331 w 923731"/>
                <a:gd name="connsiteY6" fmla="*/ 114373 h 1216225"/>
                <a:gd name="connsiteX0" fmla="*/ 9331 w 923731"/>
                <a:gd name="connsiteY0" fmla="*/ 114373 h 1216225"/>
                <a:gd name="connsiteX1" fmla="*/ 466531 w 923731"/>
                <a:gd name="connsiteY1" fmla="*/ 73 h 1216225"/>
                <a:gd name="connsiteX2" fmla="*/ 923731 w 923731"/>
                <a:gd name="connsiteY2" fmla="*/ 114373 h 1216225"/>
                <a:gd name="connsiteX3" fmla="*/ 466531 w 923731"/>
                <a:gd name="connsiteY3" fmla="*/ 228673 h 1216225"/>
                <a:gd name="connsiteX4" fmla="*/ 9331 w 923731"/>
                <a:gd name="connsiteY4" fmla="*/ 114373 h 1216225"/>
                <a:gd name="connsiteX0" fmla="*/ 923731 w 923731"/>
                <a:gd name="connsiteY0" fmla="*/ 114373 h 1216225"/>
                <a:gd name="connsiteX1" fmla="*/ 466531 w 923731"/>
                <a:gd name="connsiteY1" fmla="*/ 228673 h 1216225"/>
                <a:gd name="connsiteX2" fmla="*/ 9331 w 923731"/>
                <a:gd name="connsiteY2" fmla="*/ 114373 h 1216225"/>
                <a:gd name="connsiteX3" fmla="*/ 466531 w 923731"/>
                <a:gd name="connsiteY3" fmla="*/ 73 h 1216225"/>
                <a:gd name="connsiteX4" fmla="*/ 923730 w 923731"/>
                <a:gd name="connsiteY4" fmla="*/ 128369 h 1216225"/>
                <a:gd name="connsiteX5" fmla="*/ 923731 w 923731"/>
                <a:gd name="connsiteY5" fmla="*/ 1101925 h 1216225"/>
                <a:gd name="connsiteX6" fmla="*/ 466531 w 923731"/>
                <a:gd name="connsiteY6" fmla="*/ 1216225 h 1216225"/>
                <a:gd name="connsiteX7" fmla="*/ 9331 w 923731"/>
                <a:gd name="connsiteY7" fmla="*/ 1101925 h 1216225"/>
                <a:gd name="connsiteX8" fmla="*/ 0 w 923731"/>
                <a:gd name="connsiteY8" fmla="*/ 119038 h 121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3731" h="1216225" stroke="0" extrusionOk="0">
                  <a:moveTo>
                    <a:pt x="9331" y="114373"/>
                  </a:moveTo>
                  <a:cubicBezTo>
                    <a:pt x="9331" y="177499"/>
                    <a:pt x="214026" y="228673"/>
                    <a:pt x="466531" y="228673"/>
                  </a:cubicBezTo>
                  <a:cubicBezTo>
                    <a:pt x="719036" y="228673"/>
                    <a:pt x="923731" y="177499"/>
                    <a:pt x="923731" y="114373"/>
                  </a:cubicBezTo>
                  <a:lnTo>
                    <a:pt x="923731" y="1101925"/>
                  </a:lnTo>
                  <a:cubicBezTo>
                    <a:pt x="923731" y="1165051"/>
                    <a:pt x="719036" y="1216225"/>
                    <a:pt x="466531" y="1216225"/>
                  </a:cubicBezTo>
                  <a:cubicBezTo>
                    <a:pt x="214026" y="1216225"/>
                    <a:pt x="9331" y="1165051"/>
                    <a:pt x="9331" y="1101925"/>
                  </a:cubicBezTo>
                  <a:lnTo>
                    <a:pt x="9331" y="114373"/>
                  </a:lnTo>
                  <a:close/>
                </a:path>
                <a:path w="923731" h="1216225" fill="lighten" stroke="0" extrusionOk="0">
                  <a:moveTo>
                    <a:pt x="9331" y="114373"/>
                  </a:moveTo>
                  <a:cubicBezTo>
                    <a:pt x="9331" y="51247"/>
                    <a:pt x="214026" y="73"/>
                    <a:pt x="466531" y="73"/>
                  </a:cubicBezTo>
                  <a:cubicBezTo>
                    <a:pt x="719036" y="73"/>
                    <a:pt x="923731" y="51247"/>
                    <a:pt x="923731" y="114373"/>
                  </a:cubicBezTo>
                  <a:cubicBezTo>
                    <a:pt x="923731" y="177499"/>
                    <a:pt x="719036" y="228673"/>
                    <a:pt x="466531" y="228673"/>
                  </a:cubicBezTo>
                  <a:cubicBezTo>
                    <a:pt x="214026" y="228673"/>
                    <a:pt x="9331" y="177499"/>
                    <a:pt x="9331" y="114373"/>
                  </a:cubicBezTo>
                  <a:close/>
                </a:path>
                <a:path w="923731" h="1216225" fill="none" extrusionOk="0">
                  <a:moveTo>
                    <a:pt x="923731" y="114373"/>
                  </a:moveTo>
                  <a:cubicBezTo>
                    <a:pt x="923731" y="177499"/>
                    <a:pt x="719036" y="228673"/>
                    <a:pt x="466531" y="228673"/>
                  </a:cubicBezTo>
                  <a:cubicBezTo>
                    <a:pt x="214026" y="228673"/>
                    <a:pt x="9331" y="177499"/>
                    <a:pt x="9331" y="114373"/>
                  </a:cubicBezTo>
                  <a:cubicBezTo>
                    <a:pt x="9331" y="51247"/>
                    <a:pt x="314131" y="-2260"/>
                    <a:pt x="466531" y="73"/>
                  </a:cubicBezTo>
                  <a:cubicBezTo>
                    <a:pt x="618931" y="2406"/>
                    <a:pt x="923730" y="65243"/>
                    <a:pt x="923730" y="128369"/>
                  </a:cubicBezTo>
                  <a:cubicBezTo>
                    <a:pt x="923730" y="452888"/>
                    <a:pt x="923731" y="777406"/>
                    <a:pt x="923731" y="1101925"/>
                  </a:cubicBezTo>
                  <a:cubicBezTo>
                    <a:pt x="923731" y="1165051"/>
                    <a:pt x="719036" y="1216225"/>
                    <a:pt x="466531" y="1216225"/>
                  </a:cubicBezTo>
                  <a:cubicBezTo>
                    <a:pt x="214026" y="1216225"/>
                    <a:pt x="9331" y="1165051"/>
                    <a:pt x="9331" y="1101925"/>
                  </a:cubicBezTo>
                  <a:cubicBezTo>
                    <a:pt x="9331" y="772741"/>
                    <a:pt x="0" y="448222"/>
                    <a:pt x="0" y="11903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lowchart: Delay 39">
              <a:extLst>
                <a:ext uri="{FF2B5EF4-FFF2-40B4-BE49-F238E27FC236}">
                  <a16:creationId xmlns:a16="http://schemas.microsoft.com/office/drawing/2014/main" id="{44A5D8DF-C4D9-2A1A-17C1-075F08882984}"/>
                </a:ext>
              </a:extLst>
            </p:cNvPr>
            <p:cNvSpPr/>
            <p:nvPr/>
          </p:nvSpPr>
          <p:spPr>
            <a:xfrm rot="16200000">
              <a:off x="792046" y="2096808"/>
              <a:ext cx="2986685" cy="3581065"/>
            </a:xfrm>
            <a:prstGeom prst="flowChartDelay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30">
              <a:extLst>
                <a:ext uri="{FF2B5EF4-FFF2-40B4-BE49-F238E27FC236}">
                  <a16:creationId xmlns:a16="http://schemas.microsoft.com/office/drawing/2014/main" id="{D4727B79-C7F9-8109-E483-52E25891EF63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94857" y="3905736"/>
              <a:ext cx="3581065" cy="12700"/>
            </a:xfrm>
            <a:prstGeom prst="curvedConnector5">
              <a:avLst>
                <a:gd name="adj1" fmla="val 0"/>
                <a:gd name="adj2" fmla="val -3533969"/>
                <a:gd name="adj3" fmla="val 10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F877668-3915-33C5-1733-0613E88F37EF}"/>
                </a:ext>
              </a:extLst>
            </p:cNvPr>
            <p:cNvSpPr/>
            <p:nvPr/>
          </p:nvSpPr>
          <p:spPr>
            <a:xfrm>
              <a:off x="1803772" y="2985641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94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Payload Concepts</a:t>
            </a:r>
            <a:endParaRPr 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4ADF06-932A-0287-F943-73A08FF8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131BCE-A7D9-2AE6-BF6A-F88FEE1F0D50}"/>
              </a:ext>
            </a:extLst>
          </p:cNvPr>
          <p:cNvSpPr/>
          <p:nvPr/>
        </p:nvSpPr>
        <p:spPr>
          <a:xfrm>
            <a:off x="2696540" y="1142295"/>
            <a:ext cx="2266009" cy="991301"/>
          </a:xfrm>
          <a:prstGeom prst="roundRect">
            <a:avLst/>
          </a:prstGeom>
          <a:solidFill>
            <a:srgbClr val="EF2E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1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59B9F1-30C4-2038-593E-8CA0FB3F5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Mark </a:t>
            </a:r>
            <a:r>
              <a:rPr lang="en-US" err="1"/>
              <a:t>Ioffredo</a:t>
            </a:r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46D0CEE-E3A7-F0A8-F44E-0A53A5D98ED4}"/>
              </a:ext>
            </a:extLst>
          </p:cNvPr>
          <p:cNvSpPr/>
          <p:nvPr/>
        </p:nvSpPr>
        <p:spPr>
          <a:xfrm>
            <a:off x="4962550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2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E8273CE-7B9F-9982-ABFB-B087A2DF8AF8}"/>
              </a:ext>
            </a:extLst>
          </p:cNvPr>
          <p:cNvSpPr/>
          <p:nvPr/>
        </p:nvSpPr>
        <p:spPr>
          <a:xfrm>
            <a:off x="7228557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C1F0B-E246-0DCF-1A1F-A646C76110EE}"/>
              </a:ext>
            </a:extLst>
          </p:cNvPr>
          <p:cNvSpPr txBox="1"/>
          <p:nvPr/>
        </p:nvSpPr>
        <p:spPr>
          <a:xfrm>
            <a:off x="5300456" y="3202286"/>
            <a:ext cx="4194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/>
              <a:t>Movement- </a:t>
            </a:r>
            <a:r>
              <a:rPr lang="en-US"/>
              <a:t>Stationary </a:t>
            </a:r>
          </a:p>
          <a:p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/>
              <a:t>Camera Actuation- </a:t>
            </a:r>
            <a:r>
              <a:rPr lang="en-US"/>
              <a:t>Servo Motor</a:t>
            </a:r>
          </a:p>
          <a:p>
            <a:r>
              <a:rPr lang="en-US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/>
              <a:t>Inner Airframe Housing- </a:t>
            </a:r>
            <a:r>
              <a:rPr lang="en-US"/>
              <a:t>Free inside payload bay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4FBCB3F-5F86-649A-57A8-208419AF541D}"/>
              </a:ext>
            </a:extLst>
          </p:cNvPr>
          <p:cNvGrpSpPr/>
          <p:nvPr/>
        </p:nvGrpSpPr>
        <p:grpSpPr>
          <a:xfrm>
            <a:off x="500612" y="1644353"/>
            <a:ext cx="3581066" cy="3936477"/>
            <a:chOff x="494856" y="1658472"/>
            <a:chExt cx="3581066" cy="393647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0823049-A75D-BE9B-5A64-41D9370709A6}"/>
                </a:ext>
              </a:extLst>
            </p:cNvPr>
            <p:cNvSpPr/>
            <p:nvPr/>
          </p:nvSpPr>
          <p:spPr>
            <a:xfrm>
              <a:off x="494856" y="5160522"/>
              <a:ext cx="3581064" cy="43442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Cylinder 44">
              <a:extLst>
                <a:ext uri="{FF2B5EF4-FFF2-40B4-BE49-F238E27FC236}">
                  <a16:creationId xmlns:a16="http://schemas.microsoft.com/office/drawing/2014/main" id="{2E84DF55-A655-0FD2-1634-9D37A5670717}"/>
                </a:ext>
              </a:extLst>
            </p:cNvPr>
            <p:cNvSpPr/>
            <p:nvPr/>
          </p:nvSpPr>
          <p:spPr>
            <a:xfrm>
              <a:off x="1155735" y="1658472"/>
              <a:ext cx="923731" cy="1216225"/>
            </a:xfrm>
            <a:custGeom>
              <a:avLst/>
              <a:gdLst>
                <a:gd name="connsiteX0" fmla="*/ 0 w 914400"/>
                <a:gd name="connsiteY0" fmla="*/ 114300 h 1216152"/>
                <a:gd name="connsiteX1" fmla="*/ 457200 w 914400"/>
                <a:gd name="connsiteY1" fmla="*/ 228600 h 1216152"/>
                <a:gd name="connsiteX2" fmla="*/ 914400 w 914400"/>
                <a:gd name="connsiteY2" fmla="*/ 114300 h 1216152"/>
                <a:gd name="connsiteX3" fmla="*/ 914400 w 914400"/>
                <a:gd name="connsiteY3" fmla="*/ 1101852 h 1216152"/>
                <a:gd name="connsiteX4" fmla="*/ 457200 w 914400"/>
                <a:gd name="connsiteY4" fmla="*/ 1216152 h 1216152"/>
                <a:gd name="connsiteX5" fmla="*/ 0 w 914400"/>
                <a:gd name="connsiteY5" fmla="*/ 1101852 h 1216152"/>
                <a:gd name="connsiteX6" fmla="*/ 0 w 914400"/>
                <a:gd name="connsiteY6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0 h 1216152"/>
                <a:gd name="connsiteX2" fmla="*/ 914400 w 914400"/>
                <a:gd name="connsiteY2" fmla="*/ 114300 h 1216152"/>
                <a:gd name="connsiteX3" fmla="*/ 457200 w 914400"/>
                <a:gd name="connsiteY3" fmla="*/ 228600 h 1216152"/>
                <a:gd name="connsiteX4" fmla="*/ 0 w 914400"/>
                <a:gd name="connsiteY4" fmla="*/ 114300 h 1216152"/>
                <a:gd name="connsiteX0" fmla="*/ 914400 w 914400"/>
                <a:gd name="connsiteY0" fmla="*/ 114300 h 1216152"/>
                <a:gd name="connsiteX1" fmla="*/ 457200 w 914400"/>
                <a:gd name="connsiteY1" fmla="*/ 228600 h 1216152"/>
                <a:gd name="connsiteX2" fmla="*/ 0 w 914400"/>
                <a:gd name="connsiteY2" fmla="*/ 114300 h 1216152"/>
                <a:gd name="connsiteX3" fmla="*/ 457200 w 914400"/>
                <a:gd name="connsiteY3" fmla="*/ 0 h 1216152"/>
                <a:gd name="connsiteX4" fmla="*/ 914400 w 914400"/>
                <a:gd name="connsiteY4" fmla="*/ 114300 h 1216152"/>
                <a:gd name="connsiteX5" fmla="*/ 914400 w 914400"/>
                <a:gd name="connsiteY5" fmla="*/ 1101852 h 1216152"/>
                <a:gd name="connsiteX6" fmla="*/ 457200 w 914400"/>
                <a:gd name="connsiteY6" fmla="*/ 1216152 h 1216152"/>
                <a:gd name="connsiteX7" fmla="*/ 0 w 914400"/>
                <a:gd name="connsiteY7" fmla="*/ 1101852 h 1216152"/>
                <a:gd name="connsiteX8" fmla="*/ 0 w 914400"/>
                <a:gd name="connsiteY8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228600 h 1216152"/>
                <a:gd name="connsiteX2" fmla="*/ 914400 w 914400"/>
                <a:gd name="connsiteY2" fmla="*/ 114300 h 1216152"/>
                <a:gd name="connsiteX3" fmla="*/ 914400 w 914400"/>
                <a:gd name="connsiteY3" fmla="*/ 1101852 h 1216152"/>
                <a:gd name="connsiteX4" fmla="*/ 457200 w 914400"/>
                <a:gd name="connsiteY4" fmla="*/ 1216152 h 1216152"/>
                <a:gd name="connsiteX5" fmla="*/ 0 w 914400"/>
                <a:gd name="connsiteY5" fmla="*/ 1101852 h 1216152"/>
                <a:gd name="connsiteX6" fmla="*/ 0 w 914400"/>
                <a:gd name="connsiteY6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0 h 1216152"/>
                <a:gd name="connsiteX2" fmla="*/ 914400 w 914400"/>
                <a:gd name="connsiteY2" fmla="*/ 114300 h 1216152"/>
                <a:gd name="connsiteX3" fmla="*/ 457200 w 914400"/>
                <a:gd name="connsiteY3" fmla="*/ 228600 h 1216152"/>
                <a:gd name="connsiteX4" fmla="*/ 0 w 914400"/>
                <a:gd name="connsiteY4" fmla="*/ 114300 h 1216152"/>
                <a:gd name="connsiteX0" fmla="*/ 914400 w 914400"/>
                <a:gd name="connsiteY0" fmla="*/ 114300 h 1216152"/>
                <a:gd name="connsiteX1" fmla="*/ 457200 w 914400"/>
                <a:gd name="connsiteY1" fmla="*/ 228600 h 1216152"/>
                <a:gd name="connsiteX2" fmla="*/ 0 w 914400"/>
                <a:gd name="connsiteY2" fmla="*/ 114300 h 1216152"/>
                <a:gd name="connsiteX3" fmla="*/ 457200 w 914400"/>
                <a:gd name="connsiteY3" fmla="*/ 0 h 1216152"/>
                <a:gd name="connsiteX4" fmla="*/ 914400 w 914400"/>
                <a:gd name="connsiteY4" fmla="*/ 114300 h 1216152"/>
                <a:gd name="connsiteX5" fmla="*/ 914400 w 914400"/>
                <a:gd name="connsiteY5" fmla="*/ 1101852 h 1216152"/>
                <a:gd name="connsiteX6" fmla="*/ 457200 w 914400"/>
                <a:gd name="connsiteY6" fmla="*/ 1216152 h 1216152"/>
                <a:gd name="connsiteX7" fmla="*/ 0 w 914400"/>
                <a:gd name="connsiteY7" fmla="*/ 1101852 h 1216152"/>
                <a:gd name="connsiteX8" fmla="*/ 79310 w 914400"/>
                <a:gd name="connsiteY8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228600 h 1216152"/>
                <a:gd name="connsiteX2" fmla="*/ 914400 w 914400"/>
                <a:gd name="connsiteY2" fmla="*/ 114300 h 1216152"/>
                <a:gd name="connsiteX3" fmla="*/ 914400 w 914400"/>
                <a:gd name="connsiteY3" fmla="*/ 1101852 h 1216152"/>
                <a:gd name="connsiteX4" fmla="*/ 457200 w 914400"/>
                <a:gd name="connsiteY4" fmla="*/ 1216152 h 1216152"/>
                <a:gd name="connsiteX5" fmla="*/ 0 w 914400"/>
                <a:gd name="connsiteY5" fmla="*/ 1101852 h 1216152"/>
                <a:gd name="connsiteX6" fmla="*/ 0 w 914400"/>
                <a:gd name="connsiteY6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0 h 1216152"/>
                <a:gd name="connsiteX2" fmla="*/ 914400 w 914400"/>
                <a:gd name="connsiteY2" fmla="*/ 114300 h 1216152"/>
                <a:gd name="connsiteX3" fmla="*/ 457200 w 914400"/>
                <a:gd name="connsiteY3" fmla="*/ 228600 h 1216152"/>
                <a:gd name="connsiteX4" fmla="*/ 0 w 914400"/>
                <a:gd name="connsiteY4" fmla="*/ 114300 h 1216152"/>
                <a:gd name="connsiteX0" fmla="*/ 914400 w 914400"/>
                <a:gd name="connsiteY0" fmla="*/ 114300 h 1216152"/>
                <a:gd name="connsiteX1" fmla="*/ 457200 w 914400"/>
                <a:gd name="connsiteY1" fmla="*/ 228600 h 1216152"/>
                <a:gd name="connsiteX2" fmla="*/ 0 w 914400"/>
                <a:gd name="connsiteY2" fmla="*/ 114300 h 1216152"/>
                <a:gd name="connsiteX3" fmla="*/ 457200 w 914400"/>
                <a:gd name="connsiteY3" fmla="*/ 0 h 1216152"/>
                <a:gd name="connsiteX4" fmla="*/ 811763 w 914400"/>
                <a:gd name="connsiteY4" fmla="*/ 114300 h 1216152"/>
                <a:gd name="connsiteX5" fmla="*/ 914400 w 914400"/>
                <a:gd name="connsiteY5" fmla="*/ 1101852 h 1216152"/>
                <a:gd name="connsiteX6" fmla="*/ 457200 w 914400"/>
                <a:gd name="connsiteY6" fmla="*/ 1216152 h 1216152"/>
                <a:gd name="connsiteX7" fmla="*/ 0 w 914400"/>
                <a:gd name="connsiteY7" fmla="*/ 1101852 h 1216152"/>
                <a:gd name="connsiteX8" fmla="*/ 79310 w 914400"/>
                <a:gd name="connsiteY8" fmla="*/ 114300 h 1216152"/>
                <a:gd name="connsiteX0" fmla="*/ 0 w 914400"/>
                <a:gd name="connsiteY0" fmla="*/ 114373 h 1216225"/>
                <a:gd name="connsiteX1" fmla="*/ 457200 w 914400"/>
                <a:gd name="connsiteY1" fmla="*/ 228673 h 1216225"/>
                <a:gd name="connsiteX2" fmla="*/ 914400 w 914400"/>
                <a:gd name="connsiteY2" fmla="*/ 114373 h 1216225"/>
                <a:gd name="connsiteX3" fmla="*/ 914400 w 914400"/>
                <a:gd name="connsiteY3" fmla="*/ 1101925 h 1216225"/>
                <a:gd name="connsiteX4" fmla="*/ 457200 w 914400"/>
                <a:gd name="connsiteY4" fmla="*/ 1216225 h 1216225"/>
                <a:gd name="connsiteX5" fmla="*/ 0 w 914400"/>
                <a:gd name="connsiteY5" fmla="*/ 1101925 h 1216225"/>
                <a:gd name="connsiteX6" fmla="*/ 0 w 914400"/>
                <a:gd name="connsiteY6" fmla="*/ 114373 h 1216225"/>
                <a:gd name="connsiteX0" fmla="*/ 0 w 914400"/>
                <a:gd name="connsiteY0" fmla="*/ 114373 h 1216225"/>
                <a:gd name="connsiteX1" fmla="*/ 457200 w 914400"/>
                <a:gd name="connsiteY1" fmla="*/ 73 h 1216225"/>
                <a:gd name="connsiteX2" fmla="*/ 914400 w 914400"/>
                <a:gd name="connsiteY2" fmla="*/ 114373 h 1216225"/>
                <a:gd name="connsiteX3" fmla="*/ 457200 w 914400"/>
                <a:gd name="connsiteY3" fmla="*/ 228673 h 1216225"/>
                <a:gd name="connsiteX4" fmla="*/ 0 w 914400"/>
                <a:gd name="connsiteY4" fmla="*/ 114373 h 1216225"/>
                <a:gd name="connsiteX0" fmla="*/ 914400 w 914400"/>
                <a:gd name="connsiteY0" fmla="*/ 114373 h 1216225"/>
                <a:gd name="connsiteX1" fmla="*/ 457200 w 914400"/>
                <a:gd name="connsiteY1" fmla="*/ 228673 h 1216225"/>
                <a:gd name="connsiteX2" fmla="*/ 0 w 914400"/>
                <a:gd name="connsiteY2" fmla="*/ 114373 h 1216225"/>
                <a:gd name="connsiteX3" fmla="*/ 457200 w 914400"/>
                <a:gd name="connsiteY3" fmla="*/ 73 h 1216225"/>
                <a:gd name="connsiteX4" fmla="*/ 914399 w 914400"/>
                <a:gd name="connsiteY4" fmla="*/ 128369 h 1216225"/>
                <a:gd name="connsiteX5" fmla="*/ 914400 w 914400"/>
                <a:gd name="connsiteY5" fmla="*/ 1101925 h 1216225"/>
                <a:gd name="connsiteX6" fmla="*/ 457200 w 914400"/>
                <a:gd name="connsiteY6" fmla="*/ 1216225 h 1216225"/>
                <a:gd name="connsiteX7" fmla="*/ 0 w 914400"/>
                <a:gd name="connsiteY7" fmla="*/ 1101925 h 1216225"/>
                <a:gd name="connsiteX8" fmla="*/ 79310 w 914400"/>
                <a:gd name="connsiteY8" fmla="*/ 114373 h 1216225"/>
                <a:gd name="connsiteX0" fmla="*/ 9331 w 923731"/>
                <a:gd name="connsiteY0" fmla="*/ 114373 h 1216225"/>
                <a:gd name="connsiteX1" fmla="*/ 466531 w 923731"/>
                <a:gd name="connsiteY1" fmla="*/ 228673 h 1216225"/>
                <a:gd name="connsiteX2" fmla="*/ 923731 w 923731"/>
                <a:gd name="connsiteY2" fmla="*/ 114373 h 1216225"/>
                <a:gd name="connsiteX3" fmla="*/ 923731 w 923731"/>
                <a:gd name="connsiteY3" fmla="*/ 1101925 h 1216225"/>
                <a:gd name="connsiteX4" fmla="*/ 466531 w 923731"/>
                <a:gd name="connsiteY4" fmla="*/ 1216225 h 1216225"/>
                <a:gd name="connsiteX5" fmla="*/ 9331 w 923731"/>
                <a:gd name="connsiteY5" fmla="*/ 1101925 h 1216225"/>
                <a:gd name="connsiteX6" fmla="*/ 9331 w 923731"/>
                <a:gd name="connsiteY6" fmla="*/ 114373 h 1216225"/>
                <a:gd name="connsiteX0" fmla="*/ 9331 w 923731"/>
                <a:gd name="connsiteY0" fmla="*/ 114373 h 1216225"/>
                <a:gd name="connsiteX1" fmla="*/ 466531 w 923731"/>
                <a:gd name="connsiteY1" fmla="*/ 73 h 1216225"/>
                <a:gd name="connsiteX2" fmla="*/ 923731 w 923731"/>
                <a:gd name="connsiteY2" fmla="*/ 114373 h 1216225"/>
                <a:gd name="connsiteX3" fmla="*/ 466531 w 923731"/>
                <a:gd name="connsiteY3" fmla="*/ 228673 h 1216225"/>
                <a:gd name="connsiteX4" fmla="*/ 9331 w 923731"/>
                <a:gd name="connsiteY4" fmla="*/ 114373 h 1216225"/>
                <a:gd name="connsiteX0" fmla="*/ 923731 w 923731"/>
                <a:gd name="connsiteY0" fmla="*/ 114373 h 1216225"/>
                <a:gd name="connsiteX1" fmla="*/ 466531 w 923731"/>
                <a:gd name="connsiteY1" fmla="*/ 228673 h 1216225"/>
                <a:gd name="connsiteX2" fmla="*/ 9331 w 923731"/>
                <a:gd name="connsiteY2" fmla="*/ 114373 h 1216225"/>
                <a:gd name="connsiteX3" fmla="*/ 466531 w 923731"/>
                <a:gd name="connsiteY3" fmla="*/ 73 h 1216225"/>
                <a:gd name="connsiteX4" fmla="*/ 923730 w 923731"/>
                <a:gd name="connsiteY4" fmla="*/ 128369 h 1216225"/>
                <a:gd name="connsiteX5" fmla="*/ 923731 w 923731"/>
                <a:gd name="connsiteY5" fmla="*/ 1101925 h 1216225"/>
                <a:gd name="connsiteX6" fmla="*/ 466531 w 923731"/>
                <a:gd name="connsiteY6" fmla="*/ 1216225 h 1216225"/>
                <a:gd name="connsiteX7" fmla="*/ 9331 w 923731"/>
                <a:gd name="connsiteY7" fmla="*/ 1101925 h 1216225"/>
                <a:gd name="connsiteX8" fmla="*/ 0 w 923731"/>
                <a:gd name="connsiteY8" fmla="*/ 119038 h 121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3731" h="1216225" stroke="0" extrusionOk="0">
                  <a:moveTo>
                    <a:pt x="9331" y="114373"/>
                  </a:moveTo>
                  <a:cubicBezTo>
                    <a:pt x="9331" y="177499"/>
                    <a:pt x="214026" y="228673"/>
                    <a:pt x="466531" y="228673"/>
                  </a:cubicBezTo>
                  <a:cubicBezTo>
                    <a:pt x="719036" y="228673"/>
                    <a:pt x="923731" y="177499"/>
                    <a:pt x="923731" y="114373"/>
                  </a:cubicBezTo>
                  <a:lnTo>
                    <a:pt x="923731" y="1101925"/>
                  </a:lnTo>
                  <a:cubicBezTo>
                    <a:pt x="923731" y="1165051"/>
                    <a:pt x="719036" y="1216225"/>
                    <a:pt x="466531" y="1216225"/>
                  </a:cubicBezTo>
                  <a:cubicBezTo>
                    <a:pt x="214026" y="1216225"/>
                    <a:pt x="9331" y="1165051"/>
                    <a:pt x="9331" y="1101925"/>
                  </a:cubicBezTo>
                  <a:lnTo>
                    <a:pt x="9331" y="114373"/>
                  </a:lnTo>
                  <a:close/>
                </a:path>
                <a:path w="923731" h="1216225" fill="lighten" stroke="0" extrusionOk="0">
                  <a:moveTo>
                    <a:pt x="9331" y="114373"/>
                  </a:moveTo>
                  <a:cubicBezTo>
                    <a:pt x="9331" y="51247"/>
                    <a:pt x="214026" y="73"/>
                    <a:pt x="466531" y="73"/>
                  </a:cubicBezTo>
                  <a:cubicBezTo>
                    <a:pt x="719036" y="73"/>
                    <a:pt x="923731" y="51247"/>
                    <a:pt x="923731" y="114373"/>
                  </a:cubicBezTo>
                  <a:cubicBezTo>
                    <a:pt x="923731" y="177499"/>
                    <a:pt x="719036" y="228673"/>
                    <a:pt x="466531" y="228673"/>
                  </a:cubicBezTo>
                  <a:cubicBezTo>
                    <a:pt x="214026" y="228673"/>
                    <a:pt x="9331" y="177499"/>
                    <a:pt x="9331" y="114373"/>
                  </a:cubicBezTo>
                  <a:close/>
                </a:path>
                <a:path w="923731" h="1216225" fill="none" extrusionOk="0">
                  <a:moveTo>
                    <a:pt x="923731" y="114373"/>
                  </a:moveTo>
                  <a:cubicBezTo>
                    <a:pt x="923731" y="177499"/>
                    <a:pt x="719036" y="228673"/>
                    <a:pt x="466531" y="228673"/>
                  </a:cubicBezTo>
                  <a:cubicBezTo>
                    <a:pt x="214026" y="228673"/>
                    <a:pt x="9331" y="177499"/>
                    <a:pt x="9331" y="114373"/>
                  </a:cubicBezTo>
                  <a:cubicBezTo>
                    <a:pt x="9331" y="51247"/>
                    <a:pt x="314131" y="-2260"/>
                    <a:pt x="466531" y="73"/>
                  </a:cubicBezTo>
                  <a:cubicBezTo>
                    <a:pt x="618931" y="2406"/>
                    <a:pt x="923730" y="65243"/>
                    <a:pt x="923730" y="128369"/>
                  </a:cubicBezTo>
                  <a:cubicBezTo>
                    <a:pt x="923730" y="452888"/>
                    <a:pt x="923731" y="777406"/>
                    <a:pt x="923731" y="1101925"/>
                  </a:cubicBezTo>
                  <a:cubicBezTo>
                    <a:pt x="923731" y="1165051"/>
                    <a:pt x="719036" y="1216225"/>
                    <a:pt x="466531" y="1216225"/>
                  </a:cubicBezTo>
                  <a:cubicBezTo>
                    <a:pt x="214026" y="1216225"/>
                    <a:pt x="9331" y="1165051"/>
                    <a:pt x="9331" y="1101925"/>
                  </a:cubicBezTo>
                  <a:cubicBezTo>
                    <a:pt x="9331" y="772741"/>
                    <a:pt x="0" y="448222"/>
                    <a:pt x="0" y="11903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lowchart: Delay 50">
              <a:extLst>
                <a:ext uri="{FF2B5EF4-FFF2-40B4-BE49-F238E27FC236}">
                  <a16:creationId xmlns:a16="http://schemas.microsoft.com/office/drawing/2014/main" id="{F65E178E-3EFB-1B19-035B-35EE29658B1E}"/>
                </a:ext>
              </a:extLst>
            </p:cNvPr>
            <p:cNvSpPr/>
            <p:nvPr/>
          </p:nvSpPr>
          <p:spPr>
            <a:xfrm rot="16200000">
              <a:off x="792046" y="2096808"/>
              <a:ext cx="2986685" cy="3581065"/>
            </a:xfrm>
            <a:prstGeom prst="flowChartDelay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2" name="Straight Connector 30">
              <a:extLst>
                <a:ext uri="{FF2B5EF4-FFF2-40B4-BE49-F238E27FC236}">
                  <a16:creationId xmlns:a16="http://schemas.microsoft.com/office/drawing/2014/main" id="{29CED443-8639-A59A-E808-F6339C82E4E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94857" y="3905736"/>
              <a:ext cx="3581065" cy="12700"/>
            </a:xfrm>
            <a:prstGeom prst="curvedConnector5">
              <a:avLst>
                <a:gd name="adj1" fmla="val 0"/>
                <a:gd name="adj2" fmla="val -3533969"/>
                <a:gd name="adj3" fmla="val 10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2545E2D-AB83-E299-DD61-14FED472DFE8}"/>
                </a:ext>
              </a:extLst>
            </p:cNvPr>
            <p:cNvSpPr/>
            <p:nvPr/>
          </p:nvSpPr>
          <p:spPr>
            <a:xfrm>
              <a:off x="1803772" y="2985641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8125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Payload Concepts</a:t>
            </a:r>
            <a:endParaRPr 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4ADF06-932A-0287-F943-73A08FF8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131BCE-A7D9-2AE6-BF6A-F88FEE1F0D50}"/>
              </a:ext>
            </a:extLst>
          </p:cNvPr>
          <p:cNvSpPr/>
          <p:nvPr/>
        </p:nvSpPr>
        <p:spPr>
          <a:xfrm>
            <a:off x="2696542" y="1286251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F6E562-65F9-FCDE-7461-A9788CC371F3}"/>
              </a:ext>
            </a:extLst>
          </p:cNvPr>
          <p:cNvSpPr/>
          <p:nvPr/>
        </p:nvSpPr>
        <p:spPr>
          <a:xfrm>
            <a:off x="4962550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05FE19-5551-6954-76BA-38D3A5BE9EEE}"/>
              </a:ext>
            </a:extLst>
          </p:cNvPr>
          <p:cNvSpPr/>
          <p:nvPr/>
        </p:nvSpPr>
        <p:spPr>
          <a:xfrm>
            <a:off x="7228557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3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59B9F1-30C4-2038-593E-8CA0FB3F5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Mark </a:t>
            </a:r>
            <a:r>
              <a:rPr lang="en-US" err="1"/>
              <a:t>Ioffredo</a:t>
            </a:r>
            <a:endParaRPr lang="en-US"/>
          </a:p>
        </p:txBody>
      </p:sp>
      <p:pic>
        <p:nvPicPr>
          <p:cNvPr id="1028" name="Picture 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6C8697B1-A82F-64ED-D0F7-09F641F2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914" y="2365010"/>
            <a:ext cx="3519869" cy="286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DACA3C2D-3523-7DA7-F876-F69DA4A3A0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130490"/>
            <a:ext cx="1450910" cy="145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E5CC6ED5-BBE4-CBD9-69E1-EF12E9F8A0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1A7C1D1F-F5E6-92FE-8673-ACA9F7E20C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136202" cy="21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48F020FE-DDF9-6A5C-3262-C5A56742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46" y="2394374"/>
            <a:ext cx="3286241" cy="286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095430-F5D5-E86C-0B44-19759020A18A}"/>
              </a:ext>
            </a:extLst>
          </p:cNvPr>
          <p:cNvGrpSpPr>
            <a:grpSpLocks noChangeAspect="1"/>
          </p:cNvGrpSpPr>
          <p:nvPr/>
        </p:nvGrpSpPr>
        <p:grpSpPr>
          <a:xfrm>
            <a:off x="594754" y="2150363"/>
            <a:ext cx="2603666" cy="2862069"/>
            <a:chOff x="494856" y="1658472"/>
            <a:chExt cx="3581066" cy="39364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B816ACF-ED92-5E79-B43E-AAE69C1DC696}"/>
                </a:ext>
              </a:extLst>
            </p:cNvPr>
            <p:cNvSpPr/>
            <p:nvPr/>
          </p:nvSpPr>
          <p:spPr>
            <a:xfrm>
              <a:off x="494856" y="5160522"/>
              <a:ext cx="3581064" cy="43442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Cylinder 44">
              <a:extLst>
                <a:ext uri="{FF2B5EF4-FFF2-40B4-BE49-F238E27FC236}">
                  <a16:creationId xmlns:a16="http://schemas.microsoft.com/office/drawing/2014/main" id="{2D95188B-CC70-1392-A257-2EBD768EBE00}"/>
                </a:ext>
              </a:extLst>
            </p:cNvPr>
            <p:cNvSpPr/>
            <p:nvPr/>
          </p:nvSpPr>
          <p:spPr>
            <a:xfrm>
              <a:off x="1155735" y="1658472"/>
              <a:ext cx="923731" cy="1216225"/>
            </a:xfrm>
            <a:custGeom>
              <a:avLst/>
              <a:gdLst>
                <a:gd name="connsiteX0" fmla="*/ 0 w 914400"/>
                <a:gd name="connsiteY0" fmla="*/ 114300 h 1216152"/>
                <a:gd name="connsiteX1" fmla="*/ 457200 w 914400"/>
                <a:gd name="connsiteY1" fmla="*/ 228600 h 1216152"/>
                <a:gd name="connsiteX2" fmla="*/ 914400 w 914400"/>
                <a:gd name="connsiteY2" fmla="*/ 114300 h 1216152"/>
                <a:gd name="connsiteX3" fmla="*/ 914400 w 914400"/>
                <a:gd name="connsiteY3" fmla="*/ 1101852 h 1216152"/>
                <a:gd name="connsiteX4" fmla="*/ 457200 w 914400"/>
                <a:gd name="connsiteY4" fmla="*/ 1216152 h 1216152"/>
                <a:gd name="connsiteX5" fmla="*/ 0 w 914400"/>
                <a:gd name="connsiteY5" fmla="*/ 1101852 h 1216152"/>
                <a:gd name="connsiteX6" fmla="*/ 0 w 914400"/>
                <a:gd name="connsiteY6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0 h 1216152"/>
                <a:gd name="connsiteX2" fmla="*/ 914400 w 914400"/>
                <a:gd name="connsiteY2" fmla="*/ 114300 h 1216152"/>
                <a:gd name="connsiteX3" fmla="*/ 457200 w 914400"/>
                <a:gd name="connsiteY3" fmla="*/ 228600 h 1216152"/>
                <a:gd name="connsiteX4" fmla="*/ 0 w 914400"/>
                <a:gd name="connsiteY4" fmla="*/ 114300 h 1216152"/>
                <a:gd name="connsiteX0" fmla="*/ 914400 w 914400"/>
                <a:gd name="connsiteY0" fmla="*/ 114300 h 1216152"/>
                <a:gd name="connsiteX1" fmla="*/ 457200 w 914400"/>
                <a:gd name="connsiteY1" fmla="*/ 228600 h 1216152"/>
                <a:gd name="connsiteX2" fmla="*/ 0 w 914400"/>
                <a:gd name="connsiteY2" fmla="*/ 114300 h 1216152"/>
                <a:gd name="connsiteX3" fmla="*/ 457200 w 914400"/>
                <a:gd name="connsiteY3" fmla="*/ 0 h 1216152"/>
                <a:gd name="connsiteX4" fmla="*/ 914400 w 914400"/>
                <a:gd name="connsiteY4" fmla="*/ 114300 h 1216152"/>
                <a:gd name="connsiteX5" fmla="*/ 914400 w 914400"/>
                <a:gd name="connsiteY5" fmla="*/ 1101852 h 1216152"/>
                <a:gd name="connsiteX6" fmla="*/ 457200 w 914400"/>
                <a:gd name="connsiteY6" fmla="*/ 1216152 h 1216152"/>
                <a:gd name="connsiteX7" fmla="*/ 0 w 914400"/>
                <a:gd name="connsiteY7" fmla="*/ 1101852 h 1216152"/>
                <a:gd name="connsiteX8" fmla="*/ 0 w 914400"/>
                <a:gd name="connsiteY8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228600 h 1216152"/>
                <a:gd name="connsiteX2" fmla="*/ 914400 w 914400"/>
                <a:gd name="connsiteY2" fmla="*/ 114300 h 1216152"/>
                <a:gd name="connsiteX3" fmla="*/ 914400 w 914400"/>
                <a:gd name="connsiteY3" fmla="*/ 1101852 h 1216152"/>
                <a:gd name="connsiteX4" fmla="*/ 457200 w 914400"/>
                <a:gd name="connsiteY4" fmla="*/ 1216152 h 1216152"/>
                <a:gd name="connsiteX5" fmla="*/ 0 w 914400"/>
                <a:gd name="connsiteY5" fmla="*/ 1101852 h 1216152"/>
                <a:gd name="connsiteX6" fmla="*/ 0 w 914400"/>
                <a:gd name="connsiteY6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0 h 1216152"/>
                <a:gd name="connsiteX2" fmla="*/ 914400 w 914400"/>
                <a:gd name="connsiteY2" fmla="*/ 114300 h 1216152"/>
                <a:gd name="connsiteX3" fmla="*/ 457200 w 914400"/>
                <a:gd name="connsiteY3" fmla="*/ 228600 h 1216152"/>
                <a:gd name="connsiteX4" fmla="*/ 0 w 914400"/>
                <a:gd name="connsiteY4" fmla="*/ 114300 h 1216152"/>
                <a:gd name="connsiteX0" fmla="*/ 914400 w 914400"/>
                <a:gd name="connsiteY0" fmla="*/ 114300 h 1216152"/>
                <a:gd name="connsiteX1" fmla="*/ 457200 w 914400"/>
                <a:gd name="connsiteY1" fmla="*/ 228600 h 1216152"/>
                <a:gd name="connsiteX2" fmla="*/ 0 w 914400"/>
                <a:gd name="connsiteY2" fmla="*/ 114300 h 1216152"/>
                <a:gd name="connsiteX3" fmla="*/ 457200 w 914400"/>
                <a:gd name="connsiteY3" fmla="*/ 0 h 1216152"/>
                <a:gd name="connsiteX4" fmla="*/ 914400 w 914400"/>
                <a:gd name="connsiteY4" fmla="*/ 114300 h 1216152"/>
                <a:gd name="connsiteX5" fmla="*/ 914400 w 914400"/>
                <a:gd name="connsiteY5" fmla="*/ 1101852 h 1216152"/>
                <a:gd name="connsiteX6" fmla="*/ 457200 w 914400"/>
                <a:gd name="connsiteY6" fmla="*/ 1216152 h 1216152"/>
                <a:gd name="connsiteX7" fmla="*/ 0 w 914400"/>
                <a:gd name="connsiteY7" fmla="*/ 1101852 h 1216152"/>
                <a:gd name="connsiteX8" fmla="*/ 79310 w 914400"/>
                <a:gd name="connsiteY8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228600 h 1216152"/>
                <a:gd name="connsiteX2" fmla="*/ 914400 w 914400"/>
                <a:gd name="connsiteY2" fmla="*/ 114300 h 1216152"/>
                <a:gd name="connsiteX3" fmla="*/ 914400 w 914400"/>
                <a:gd name="connsiteY3" fmla="*/ 1101852 h 1216152"/>
                <a:gd name="connsiteX4" fmla="*/ 457200 w 914400"/>
                <a:gd name="connsiteY4" fmla="*/ 1216152 h 1216152"/>
                <a:gd name="connsiteX5" fmla="*/ 0 w 914400"/>
                <a:gd name="connsiteY5" fmla="*/ 1101852 h 1216152"/>
                <a:gd name="connsiteX6" fmla="*/ 0 w 914400"/>
                <a:gd name="connsiteY6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0 h 1216152"/>
                <a:gd name="connsiteX2" fmla="*/ 914400 w 914400"/>
                <a:gd name="connsiteY2" fmla="*/ 114300 h 1216152"/>
                <a:gd name="connsiteX3" fmla="*/ 457200 w 914400"/>
                <a:gd name="connsiteY3" fmla="*/ 228600 h 1216152"/>
                <a:gd name="connsiteX4" fmla="*/ 0 w 914400"/>
                <a:gd name="connsiteY4" fmla="*/ 114300 h 1216152"/>
                <a:gd name="connsiteX0" fmla="*/ 914400 w 914400"/>
                <a:gd name="connsiteY0" fmla="*/ 114300 h 1216152"/>
                <a:gd name="connsiteX1" fmla="*/ 457200 w 914400"/>
                <a:gd name="connsiteY1" fmla="*/ 228600 h 1216152"/>
                <a:gd name="connsiteX2" fmla="*/ 0 w 914400"/>
                <a:gd name="connsiteY2" fmla="*/ 114300 h 1216152"/>
                <a:gd name="connsiteX3" fmla="*/ 457200 w 914400"/>
                <a:gd name="connsiteY3" fmla="*/ 0 h 1216152"/>
                <a:gd name="connsiteX4" fmla="*/ 811763 w 914400"/>
                <a:gd name="connsiteY4" fmla="*/ 114300 h 1216152"/>
                <a:gd name="connsiteX5" fmla="*/ 914400 w 914400"/>
                <a:gd name="connsiteY5" fmla="*/ 1101852 h 1216152"/>
                <a:gd name="connsiteX6" fmla="*/ 457200 w 914400"/>
                <a:gd name="connsiteY6" fmla="*/ 1216152 h 1216152"/>
                <a:gd name="connsiteX7" fmla="*/ 0 w 914400"/>
                <a:gd name="connsiteY7" fmla="*/ 1101852 h 1216152"/>
                <a:gd name="connsiteX8" fmla="*/ 79310 w 914400"/>
                <a:gd name="connsiteY8" fmla="*/ 114300 h 1216152"/>
                <a:gd name="connsiteX0" fmla="*/ 0 w 914400"/>
                <a:gd name="connsiteY0" fmla="*/ 114373 h 1216225"/>
                <a:gd name="connsiteX1" fmla="*/ 457200 w 914400"/>
                <a:gd name="connsiteY1" fmla="*/ 228673 h 1216225"/>
                <a:gd name="connsiteX2" fmla="*/ 914400 w 914400"/>
                <a:gd name="connsiteY2" fmla="*/ 114373 h 1216225"/>
                <a:gd name="connsiteX3" fmla="*/ 914400 w 914400"/>
                <a:gd name="connsiteY3" fmla="*/ 1101925 h 1216225"/>
                <a:gd name="connsiteX4" fmla="*/ 457200 w 914400"/>
                <a:gd name="connsiteY4" fmla="*/ 1216225 h 1216225"/>
                <a:gd name="connsiteX5" fmla="*/ 0 w 914400"/>
                <a:gd name="connsiteY5" fmla="*/ 1101925 h 1216225"/>
                <a:gd name="connsiteX6" fmla="*/ 0 w 914400"/>
                <a:gd name="connsiteY6" fmla="*/ 114373 h 1216225"/>
                <a:gd name="connsiteX0" fmla="*/ 0 w 914400"/>
                <a:gd name="connsiteY0" fmla="*/ 114373 h 1216225"/>
                <a:gd name="connsiteX1" fmla="*/ 457200 w 914400"/>
                <a:gd name="connsiteY1" fmla="*/ 73 h 1216225"/>
                <a:gd name="connsiteX2" fmla="*/ 914400 w 914400"/>
                <a:gd name="connsiteY2" fmla="*/ 114373 h 1216225"/>
                <a:gd name="connsiteX3" fmla="*/ 457200 w 914400"/>
                <a:gd name="connsiteY3" fmla="*/ 228673 h 1216225"/>
                <a:gd name="connsiteX4" fmla="*/ 0 w 914400"/>
                <a:gd name="connsiteY4" fmla="*/ 114373 h 1216225"/>
                <a:gd name="connsiteX0" fmla="*/ 914400 w 914400"/>
                <a:gd name="connsiteY0" fmla="*/ 114373 h 1216225"/>
                <a:gd name="connsiteX1" fmla="*/ 457200 w 914400"/>
                <a:gd name="connsiteY1" fmla="*/ 228673 h 1216225"/>
                <a:gd name="connsiteX2" fmla="*/ 0 w 914400"/>
                <a:gd name="connsiteY2" fmla="*/ 114373 h 1216225"/>
                <a:gd name="connsiteX3" fmla="*/ 457200 w 914400"/>
                <a:gd name="connsiteY3" fmla="*/ 73 h 1216225"/>
                <a:gd name="connsiteX4" fmla="*/ 914399 w 914400"/>
                <a:gd name="connsiteY4" fmla="*/ 128369 h 1216225"/>
                <a:gd name="connsiteX5" fmla="*/ 914400 w 914400"/>
                <a:gd name="connsiteY5" fmla="*/ 1101925 h 1216225"/>
                <a:gd name="connsiteX6" fmla="*/ 457200 w 914400"/>
                <a:gd name="connsiteY6" fmla="*/ 1216225 h 1216225"/>
                <a:gd name="connsiteX7" fmla="*/ 0 w 914400"/>
                <a:gd name="connsiteY7" fmla="*/ 1101925 h 1216225"/>
                <a:gd name="connsiteX8" fmla="*/ 79310 w 914400"/>
                <a:gd name="connsiteY8" fmla="*/ 114373 h 1216225"/>
                <a:gd name="connsiteX0" fmla="*/ 9331 w 923731"/>
                <a:gd name="connsiteY0" fmla="*/ 114373 h 1216225"/>
                <a:gd name="connsiteX1" fmla="*/ 466531 w 923731"/>
                <a:gd name="connsiteY1" fmla="*/ 228673 h 1216225"/>
                <a:gd name="connsiteX2" fmla="*/ 923731 w 923731"/>
                <a:gd name="connsiteY2" fmla="*/ 114373 h 1216225"/>
                <a:gd name="connsiteX3" fmla="*/ 923731 w 923731"/>
                <a:gd name="connsiteY3" fmla="*/ 1101925 h 1216225"/>
                <a:gd name="connsiteX4" fmla="*/ 466531 w 923731"/>
                <a:gd name="connsiteY4" fmla="*/ 1216225 h 1216225"/>
                <a:gd name="connsiteX5" fmla="*/ 9331 w 923731"/>
                <a:gd name="connsiteY5" fmla="*/ 1101925 h 1216225"/>
                <a:gd name="connsiteX6" fmla="*/ 9331 w 923731"/>
                <a:gd name="connsiteY6" fmla="*/ 114373 h 1216225"/>
                <a:gd name="connsiteX0" fmla="*/ 9331 w 923731"/>
                <a:gd name="connsiteY0" fmla="*/ 114373 h 1216225"/>
                <a:gd name="connsiteX1" fmla="*/ 466531 w 923731"/>
                <a:gd name="connsiteY1" fmla="*/ 73 h 1216225"/>
                <a:gd name="connsiteX2" fmla="*/ 923731 w 923731"/>
                <a:gd name="connsiteY2" fmla="*/ 114373 h 1216225"/>
                <a:gd name="connsiteX3" fmla="*/ 466531 w 923731"/>
                <a:gd name="connsiteY3" fmla="*/ 228673 h 1216225"/>
                <a:gd name="connsiteX4" fmla="*/ 9331 w 923731"/>
                <a:gd name="connsiteY4" fmla="*/ 114373 h 1216225"/>
                <a:gd name="connsiteX0" fmla="*/ 923731 w 923731"/>
                <a:gd name="connsiteY0" fmla="*/ 114373 h 1216225"/>
                <a:gd name="connsiteX1" fmla="*/ 466531 w 923731"/>
                <a:gd name="connsiteY1" fmla="*/ 228673 h 1216225"/>
                <a:gd name="connsiteX2" fmla="*/ 9331 w 923731"/>
                <a:gd name="connsiteY2" fmla="*/ 114373 h 1216225"/>
                <a:gd name="connsiteX3" fmla="*/ 466531 w 923731"/>
                <a:gd name="connsiteY3" fmla="*/ 73 h 1216225"/>
                <a:gd name="connsiteX4" fmla="*/ 923730 w 923731"/>
                <a:gd name="connsiteY4" fmla="*/ 128369 h 1216225"/>
                <a:gd name="connsiteX5" fmla="*/ 923731 w 923731"/>
                <a:gd name="connsiteY5" fmla="*/ 1101925 h 1216225"/>
                <a:gd name="connsiteX6" fmla="*/ 466531 w 923731"/>
                <a:gd name="connsiteY6" fmla="*/ 1216225 h 1216225"/>
                <a:gd name="connsiteX7" fmla="*/ 9331 w 923731"/>
                <a:gd name="connsiteY7" fmla="*/ 1101925 h 1216225"/>
                <a:gd name="connsiteX8" fmla="*/ 0 w 923731"/>
                <a:gd name="connsiteY8" fmla="*/ 119038 h 121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3731" h="1216225" stroke="0" extrusionOk="0">
                  <a:moveTo>
                    <a:pt x="9331" y="114373"/>
                  </a:moveTo>
                  <a:cubicBezTo>
                    <a:pt x="9331" y="177499"/>
                    <a:pt x="214026" y="228673"/>
                    <a:pt x="466531" y="228673"/>
                  </a:cubicBezTo>
                  <a:cubicBezTo>
                    <a:pt x="719036" y="228673"/>
                    <a:pt x="923731" y="177499"/>
                    <a:pt x="923731" y="114373"/>
                  </a:cubicBezTo>
                  <a:lnTo>
                    <a:pt x="923731" y="1101925"/>
                  </a:lnTo>
                  <a:cubicBezTo>
                    <a:pt x="923731" y="1165051"/>
                    <a:pt x="719036" y="1216225"/>
                    <a:pt x="466531" y="1216225"/>
                  </a:cubicBezTo>
                  <a:cubicBezTo>
                    <a:pt x="214026" y="1216225"/>
                    <a:pt x="9331" y="1165051"/>
                    <a:pt x="9331" y="1101925"/>
                  </a:cubicBezTo>
                  <a:lnTo>
                    <a:pt x="9331" y="114373"/>
                  </a:lnTo>
                  <a:close/>
                </a:path>
                <a:path w="923731" h="1216225" fill="lighten" stroke="0" extrusionOk="0">
                  <a:moveTo>
                    <a:pt x="9331" y="114373"/>
                  </a:moveTo>
                  <a:cubicBezTo>
                    <a:pt x="9331" y="51247"/>
                    <a:pt x="214026" y="73"/>
                    <a:pt x="466531" y="73"/>
                  </a:cubicBezTo>
                  <a:cubicBezTo>
                    <a:pt x="719036" y="73"/>
                    <a:pt x="923731" y="51247"/>
                    <a:pt x="923731" y="114373"/>
                  </a:cubicBezTo>
                  <a:cubicBezTo>
                    <a:pt x="923731" y="177499"/>
                    <a:pt x="719036" y="228673"/>
                    <a:pt x="466531" y="228673"/>
                  </a:cubicBezTo>
                  <a:cubicBezTo>
                    <a:pt x="214026" y="228673"/>
                    <a:pt x="9331" y="177499"/>
                    <a:pt x="9331" y="114373"/>
                  </a:cubicBezTo>
                  <a:close/>
                </a:path>
                <a:path w="923731" h="1216225" fill="none" extrusionOk="0">
                  <a:moveTo>
                    <a:pt x="923731" y="114373"/>
                  </a:moveTo>
                  <a:cubicBezTo>
                    <a:pt x="923731" y="177499"/>
                    <a:pt x="719036" y="228673"/>
                    <a:pt x="466531" y="228673"/>
                  </a:cubicBezTo>
                  <a:cubicBezTo>
                    <a:pt x="214026" y="228673"/>
                    <a:pt x="9331" y="177499"/>
                    <a:pt x="9331" y="114373"/>
                  </a:cubicBezTo>
                  <a:cubicBezTo>
                    <a:pt x="9331" y="51247"/>
                    <a:pt x="314131" y="-2260"/>
                    <a:pt x="466531" y="73"/>
                  </a:cubicBezTo>
                  <a:cubicBezTo>
                    <a:pt x="618931" y="2406"/>
                    <a:pt x="923730" y="65243"/>
                    <a:pt x="923730" y="128369"/>
                  </a:cubicBezTo>
                  <a:cubicBezTo>
                    <a:pt x="923730" y="452888"/>
                    <a:pt x="923731" y="777406"/>
                    <a:pt x="923731" y="1101925"/>
                  </a:cubicBezTo>
                  <a:cubicBezTo>
                    <a:pt x="923731" y="1165051"/>
                    <a:pt x="719036" y="1216225"/>
                    <a:pt x="466531" y="1216225"/>
                  </a:cubicBezTo>
                  <a:cubicBezTo>
                    <a:pt x="214026" y="1216225"/>
                    <a:pt x="9331" y="1165051"/>
                    <a:pt x="9331" y="1101925"/>
                  </a:cubicBezTo>
                  <a:cubicBezTo>
                    <a:pt x="9331" y="772741"/>
                    <a:pt x="0" y="448222"/>
                    <a:pt x="0" y="11903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21C654FF-BADB-49C4-A76E-03624A828BA1}"/>
                </a:ext>
              </a:extLst>
            </p:cNvPr>
            <p:cNvSpPr/>
            <p:nvPr/>
          </p:nvSpPr>
          <p:spPr>
            <a:xfrm rot="16200000">
              <a:off x="792046" y="2096808"/>
              <a:ext cx="2986685" cy="3581065"/>
            </a:xfrm>
            <a:prstGeom prst="flowChartDelay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1" name="Straight Connector 30">
              <a:extLst>
                <a:ext uri="{FF2B5EF4-FFF2-40B4-BE49-F238E27FC236}">
                  <a16:creationId xmlns:a16="http://schemas.microsoft.com/office/drawing/2014/main" id="{FBC38EEF-EED1-0824-8EA5-66F583DF8F7D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94857" y="3905736"/>
              <a:ext cx="3581065" cy="12700"/>
            </a:xfrm>
            <a:prstGeom prst="curvedConnector5">
              <a:avLst>
                <a:gd name="adj1" fmla="val 0"/>
                <a:gd name="adj2" fmla="val -3533969"/>
                <a:gd name="adj3" fmla="val 10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C033D2-3D21-D8E2-3D81-5C533ABB92B5}"/>
                </a:ext>
              </a:extLst>
            </p:cNvPr>
            <p:cNvSpPr/>
            <p:nvPr/>
          </p:nvSpPr>
          <p:spPr>
            <a:xfrm>
              <a:off x="1803772" y="2985641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8556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Payload Concepts</a:t>
            </a:r>
            <a:endParaRPr 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4ADF06-932A-0287-F943-73A08FF8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59B9F1-30C4-2038-593E-8CA0FB3F5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Mark </a:t>
            </a:r>
            <a:r>
              <a:rPr lang="en-US" err="1"/>
              <a:t>Ioffredo</a:t>
            </a:r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E852B67-139F-749F-9DB1-9841F7AED6C6}"/>
              </a:ext>
            </a:extLst>
          </p:cNvPr>
          <p:cNvSpPr/>
          <p:nvPr/>
        </p:nvSpPr>
        <p:spPr>
          <a:xfrm>
            <a:off x="2838454" y="1286251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C881692-F224-7C58-FA72-651191D0B395}"/>
              </a:ext>
            </a:extLst>
          </p:cNvPr>
          <p:cNvSpPr/>
          <p:nvPr/>
        </p:nvSpPr>
        <p:spPr>
          <a:xfrm>
            <a:off x="7396762" y="1264717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3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41E2B48-A82B-BBF5-CBFC-4433D66CBF65}"/>
              </a:ext>
            </a:extLst>
          </p:cNvPr>
          <p:cNvSpPr/>
          <p:nvPr/>
        </p:nvSpPr>
        <p:spPr>
          <a:xfrm>
            <a:off x="5117608" y="1145562"/>
            <a:ext cx="2266008" cy="971437"/>
          </a:xfrm>
          <a:prstGeom prst="roundRect">
            <a:avLst/>
          </a:prstGeom>
          <a:solidFill>
            <a:srgbClr val="EF2E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2</a:t>
            </a:r>
          </a:p>
        </p:txBody>
      </p:sp>
      <p:pic>
        <p:nvPicPr>
          <p:cNvPr id="6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440363D2-DC62-1F23-DB72-BCCE8EF20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18" y="2174701"/>
            <a:ext cx="3900502" cy="33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D78886-EE8D-7406-83D3-434882B3E52D}"/>
              </a:ext>
            </a:extLst>
          </p:cNvPr>
          <p:cNvSpPr txBox="1"/>
          <p:nvPr/>
        </p:nvSpPr>
        <p:spPr>
          <a:xfrm>
            <a:off x="5300456" y="3202286"/>
            <a:ext cx="41941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/>
              <a:t>Movement- </a:t>
            </a:r>
            <a:r>
              <a:rPr lang="en-US"/>
              <a:t>2-wheel DC motor drive</a:t>
            </a:r>
          </a:p>
          <a:p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/>
              <a:t>Camera Actuation- </a:t>
            </a:r>
            <a:r>
              <a:rPr lang="en-US"/>
              <a:t>Turns camera by moving wheels independently</a:t>
            </a:r>
          </a:p>
          <a:p>
            <a:r>
              <a:rPr lang="en-US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/>
              <a:t>Inner Airframe Housing- </a:t>
            </a:r>
            <a:r>
              <a:rPr lang="en-US"/>
              <a:t>No housing</a:t>
            </a:r>
          </a:p>
        </p:txBody>
      </p:sp>
    </p:spTree>
    <p:extLst>
      <p:ext uri="{BB962C8B-B14F-4D97-AF65-F5344CB8AC3E}">
        <p14:creationId xmlns:p14="http://schemas.microsoft.com/office/powerpoint/2010/main" val="546514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Payload Concepts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4ADF06-932A-0287-F943-73A08FF8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131BCE-A7D9-2AE6-BF6A-F88FEE1F0D50}"/>
              </a:ext>
            </a:extLst>
          </p:cNvPr>
          <p:cNvSpPr/>
          <p:nvPr/>
        </p:nvSpPr>
        <p:spPr>
          <a:xfrm>
            <a:off x="2696542" y="1286251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F6E562-65F9-FCDE-7461-A9788CC371F3}"/>
              </a:ext>
            </a:extLst>
          </p:cNvPr>
          <p:cNvSpPr/>
          <p:nvPr/>
        </p:nvSpPr>
        <p:spPr>
          <a:xfrm>
            <a:off x="4962550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05FE19-5551-6954-76BA-38D3A5BE9EEE}"/>
              </a:ext>
            </a:extLst>
          </p:cNvPr>
          <p:cNvSpPr/>
          <p:nvPr/>
        </p:nvSpPr>
        <p:spPr>
          <a:xfrm>
            <a:off x="7228557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3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59B9F1-30C4-2038-593E-8CA0FB3F5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Mark </a:t>
            </a:r>
            <a:r>
              <a:rPr lang="en-US" err="1"/>
              <a:t>Ioffredo</a:t>
            </a:r>
            <a:endParaRPr lang="en-US"/>
          </a:p>
        </p:txBody>
      </p:sp>
      <p:pic>
        <p:nvPicPr>
          <p:cNvPr id="1028" name="Picture 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6C8697B1-A82F-64ED-D0F7-09F641F2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914" y="2365010"/>
            <a:ext cx="3519869" cy="286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DACA3C2D-3523-7DA7-F876-F69DA4A3A0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130490"/>
            <a:ext cx="1450910" cy="145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E5CC6ED5-BBE4-CBD9-69E1-EF12E9F8A0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1A7C1D1F-F5E6-92FE-8673-ACA9F7E20C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136202" cy="21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48F020FE-DDF9-6A5C-3262-C5A56742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46" y="2394374"/>
            <a:ext cx="3286241" cy="286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433023-5857-7402-B69A-A6EF5A85ED5A}"/>
              </a:ext>
            </a:extLst>
          </p:cNvPr>
          <p:cNvGrpSpPr>
            <a:grpSpLocks noChangeAspect="1"/>
          </p:cNvGrpSpPr>
          <p:nvPr/>
        </p:nvGrpSpPr>
        <p:grpSpPr>
          <a:xfrm>
            <a:off x="594754" y="2244268"/>
            <a:ext cx="2603667" cy="2862069"/>
            <a:chOff x="494856" y="1658472"/>
            <a:chExt cx="3581066" cy="39364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A30B381-D2A9-2C78-3F68-25B1A6CD7AF3}"/>
                </a:ext>
              </a:extLst>
            </p:cNvPr>
            <p:cNvSpPr/>
            <p:nvPr/>
          </p:nvSpPr>
          <p:spPr>
            <a:xfrm>
              <a:off x="494856" y="5160522"/>
              <a:ext cx="3581064" cy="43442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Cylinder 44">
              <a:extLst>
                <a:ext uri="{FF2B5EF4-FFF2-40B4-BE49-F238E27FC236}">
                  <a16:creationId xmlns:a16="http://schemas.microsoft.com/office/drawing/2014/main" id="{1752D1F0-AA65-2424-67CB-273E511DB285}"/>
                </a:ext>
              </a:extLst>
            </p:cNvPr>
            <p:cNvSpPr/>
            <p:nvPr/>
          </p:nvSpPr>
          <p:spPr>
            <a:xfrm>
              <a:off x="1155735" y="1658472"/>
              <a:ext cx="923731" cy="1216225"/>
            </a:xfrm>
            <a:custGeom>
              <a:avLst/>
              <a:gdLst>
                <a:gd name="connsiteX0" fmla="*/ 0 w 914400"/>
                <a:gd name="connsiteY0" fmla="*/ 114300 h 1216152"/>
                <a:gd name="connsiteX1" fmla="*/ 457200 w 914400"/>
                <a:gd name="connsiteY1" fmla="*/ 228600 h 1216152"/>
                <a:gd name="connsiteX2" fmla="*/ 914400 w 914400"/>
                <a:gd name="connsiteY2" fmla="*/ 114300 h 1216152"/>
                <a:gd name="connsiteX3" fmla="*/ 914400 w 914400"/>
                <a:gd name="connsiteY3" fmla="*/ 1101852 h 1216152"/>
                <a:gd name="connsiteX4" fmla="*/ 457200 w 914400"/>
                <a:gd name="connsiteY4" fmla="*/ 1216152 h 1216152"/>
                <a:gd name="connsiteX5" fmla="*/ 0 w 914400"/>
                <a:gd name="connsiteY5" fmla="*/ 1101852 h 1216152"/>
                <a:gd name="connsiteX6" fmla="*/ 0 w 914400"/>
                <a:gd name="connsiteY6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0 h 1216152"/>
                <a:gd name="connsiteX2" fmla="*/ 914400 w 914400"/>
                <a:gd name="connsiteY2" fmla="*/ 114300 h 1216152"/>
                <a:gd name="connsiteX3" fmla="*/ 457200 w 914400"/>
                <a:gd name="connsiteY3" fmla="*/ 228600 h 1216152"/>
                <a:gd name="connsiteX4" fmla="*/ 0 w 914400"/>
                <a:gd name="connsiteY4" fmla="*/ 114300 h 1216152"/>
                <a:gd name="connsiteX0" fmla="*/ 914400 w 914400"/>
                <a:gd name="connsiteY0" fmla="*/ 114300 h 1216152"/>
                <a:gd name="connsiteX1" fmla="*/ 457200 w 914400"/>
                <a:gd name="connsiteY1" fmla="*/ 228600 h 1216152"/>
                <a:gd name="connsiteX2" fmla="*/ 0 w 914400"/>
                <a:gd name="connsiteY2" fmla="*/ 114300 h 1216152"/>
                <a:gd name="connsiteX3" fmla="*/ 457200 w 914400"/>
                <a:gd name="connsiteY3" fmla="*/ 0 h 1216152"/>
                <a:gd name="connsiteX4" fmla="*/ 914400 w 914400"/>
                <a:gd name="connsiteY4" fmla="*/ 114300 h 1216152"/>
                <a:gd name="connsiteX5" fmla="*/ 914400 w 914400"/>
                <a:gd name="connsiteY5" fmla="*/ 1101852 h 1216152"/>
                <a:gd name="connsiteX6" fmla="*/ 457200 w 914400"/>
                <a:gd name="connsiteY6" fmla="*/ 1216152 h 1216152"/>
                <a:gd name="connsiteX7" fmla="*/ 0 w 914400"/>
                <a:gd name="connsiteY7" fmla="*/ 1101852 h 1216152"/>
                <a:gd name="connsiteX8" fmla="*/ 0 w 914400"/>
                <a:gd name="connsiteY8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228600 h 1216152"/>
                <a:gd name="connsiteX2" fmla="*/ 914400 w 914400"/>
                <a:gd name="connsiteY2" fmla="*/ 114300 h 1216152"/>
                <a:gd name="connsiteX3" fmla="*/ 914400 w 914400"/>
                <a:gd name="connsiteY3" fmla="*/ 1101852 h 1216152"/>
                <a:gd name="connsiteX4" fmla="*/ 457200 w 914400"/>
                <a:gd name="connsiteY4" fmla="*/ 1216152 h 1216152"/>
                <a:gd name="connsiteX5" fmla="*/ 0 w 914400"/>
                <a:gd name="connsiteY5" fmla="*/ 1101852 h 1216152"/>
                <a:gd name="connsiteX6" fmla="*/ 0 w 914400"/>
                <a:gd name="connsiteY6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0 h 1216152"/>
                <a:gd name="connsiteX2" fmla="*/ 914400 w 914400"/>
                <a:gd name="connsiteY2" fmla="*/ 114300 h 1216152"/>
                <a:gd name="connsiteX3" fmla="*/ 457200 w 914400"/>
                <a:gd name="connsiteY3" fmla="*/ 228600 h 1216152"/>
                <a:gd name="connsiteX4" fmla="*/ 0 w 914400"/>
                <a:gd name="connsiteY4" fmla="*/ 114300 h 1216152"/>
                <a:gd name="connsiteX0" fmla="*/ 914400 w 914400"/>
                <a:gd name="connsiteY0" fmla="*/ 114300 h 1216152"/>
                <a:gd name="connsiteX1" fmla="*/ 457200 w 914400"/>
                <a:gd name="connsiteY1" fmla="*/ 228600 h 1216152"/>
                <a:gd name="connsiteX2" fmla="*/ 0 w 914400"/>
                <a:gd name="connsiteY2" fmla="*/ 114300 h 1216152"/>
                <a:gd name="connsiteX3" fmla="*/ 457200 w 914400"/>
                <a:gd name="connsiteY3" fmla="*/ 0 h 1216152"/>
                <a:gd name="connsiteX4" fmla="*/ 914400 w 914400"/>
                <a:gd name="connsiteY4" fmla="*/ 114300 h 1216152"/>
                <a:gd name="connsiteX5" fmla="*/ 914400 w 914400"/>
                <a:gd name="connsiteY5" fmla="*/ 1101852 h 1216152"/>
                <a:gd name="connsiteX6" fmla="*/ 457200 w 914400"/>
                <a:gd name="connsiteY6" fmla="*/ 1216152 h 1216152"/>
                <a:gd name="connsiteX7" fmla="*/ 0 w 914400"/>
                <a:gd name="connsiteY7" fmla="*/ 1101852 h 1216152"/>
                <a:gd name="connsiteX8" fmla="*/ 79310 w 914400"/>
                <a:gd name="connsiteY8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228600 h 1216152"/>
                <a:gd name="connsiteX2" fmla="*/ 914400 w 914400"/>
                <a:gd name="connsiteY2" fmla="*/ 114300 h 1216152"/>
                <a:gd name="connsiteX3" fmla="*/ 914400 w 914400"/>
                <a:gd name="connsiteY3" fmla="*/ 1101852 h 1216152"/>
                <a:gd name="connsiteX4" fmla="*/ 457200 w 914400"/>
                <a:gd name="connsiteY4" fmla="*/ 1216152 h 1216152"/>
                <a:gd name="connsiteX5" fmla="*/ 0 w 914400"/>
                <a:gd name="connsiteY5" fmla="*/ 1101852 h 1216152"/>
                <a:gd name="connsiteX6" fmla="*/ 0 w 914400"/>
                <a:gd name="connsiteY6" fmla="*/ 114300 h 1216152"/>
                <a:gd name="connsiteX0" fmla="*/ 0 w 914400"/>
                <a:gd name="connsiteY0" fmla="*/ 114300 h 1216152"/>
                <a:gd name="connsiteX1" fmla="*/ 457200 w 914400"/>
                <a:gd name="connsiteY1" fmla="*/ 0 h 1216152"/>
                <a:gd name="connsiteX2" fmla="*/ 914400 w 914400"/>
                <a:gd name="connsiteY2" fmla="*/ 114300 h 1216152"/>
                <a:gd name="connsiteX3" fmla="*/ 457200 w 914400"/>
                <a:gd name="connsiteY3" fmla="*/ 228600 h 1216152"/>
                <a:gd name="connsiteX4" fmla="*/ 0 w 914400"/>
                <a:gd name="connsiteY4" fmla="*/ 114300 h 1216152"/>
                <a:gd name="connsiteX0" fmla="*/ 914400 w 914400"/>
                <a:gd name="connsiteY0" fmla="*/ 114300 h 1216152"/>
                <a:gd name="connsiteX1" fmla="*/ 457200 w 914400"/>
                <a:gd name="connsiteY1" fmla="*/ 228600 h 1216152"/>
                <a:gd name="connsiteX2" fmla="*/ 0 w 914400"/>
                <a:gd name="connsiteY2" fmla="*/ 114300 h 1216152"/>
                <a:gd name="connsiteX3" fmla="*/ 457200 w 914400"/>
                <a:gd name="connsiteY3" fmla="*/ 0 h 1216152"/>
                <a:gd name="connsiteX4" fmla="*/ 811763 w 914400"/>
                <a:gd name="connsiteY4" fmla="*/ 114300 h 1216152"/>
                <a:gd name="connsiteX5" fmla="*/ 914400 w 914400"/>
                <a:gd name="connsiteY5" fmla="*/ 1101852 h 1216152"/>
                <a:gd name="connsiteX6" fmla="*/ 457200 w 914400"/>
                <a:gd name="connsiteY6" fmla="*/ 1216152 h 1216152"/>
                <a:gd name="connsiteX7" fmla="*/ 0 w 914400"/>
                <a:gd name="connsiteY7" fmla="*/ 1101852 h 1216152"/>
                <a:gd name="connsiteX8" fmla="*/ 79310 w 914400"/>
                <a:gd name="connsiteY8" fmla="*/ 114300 h 1216152"/>
                <a:gd name="connsiteX0" fmla="*/ 0 w 914400"/>
                <a:gd name="connsiteY0" fmla="*/ 114373 h 1216225"/>
                <a:gd name="connsiteX1" fmla="*/ 457200 w 914400"/>
                <a:gd name="connsiteY1" fmla="*/ 228673 h 1216225"/>
                <a:gd name="connsiteX2" fmla="*/ 914400 w 914400"/>
                <a:gd name="connsiteY2" fmla="*/ 114373 h 1216225"/>
                <a:gd name="connsiteX3" fmla="*/ 914400 w 914400"/>
                <a:gd name="connsiteY3" fmla="*/ 1101925 h 1216225"/>
                <a:gd name="connsiteX4" fmla="*/ 457200 w 914400"/>
                <a:gd name="connsiteY4" fmla="*/ 1216225 h 1216225"/>
                <a:gd name="connsiteX5" fmla="*/ 0 w 914400"/>
                <a:gd name="connsiteY5" fmla="*/ 1101925 h 1216225"/>
                <a:gd name="connsiteX6" fmla="*/ 0 w 914400"/>
                <a:gd name="connsiteY6" fmla="*/ 114373 h 1216225"/>
                <a:gd name="connsiteX0" fmla="*/ 0 w 914400"/>
                <a:gd name="connsiteY0" fmla="*/ 114373 h 1216225"/>
                <a:gd name="connsiteX1" fmla="*/ 457200 w 914400"/>
                <a:gd name="connsiteY1" fmla="*/ 73 h 1216225"/>
                <a:gd name="connsiteX2" fmla="*/ 914400 w 914400"/>
                <a:gd name="connsiteY2" fmla="*/ 114373 h 1216225"/>
                <a:gd name="connsiteX3" fmla="*/ 457200 w 914400"/>
                <a:gd name="connsiteY3" fmla="*/ 228673 h 1216225"/>
                <a:gd name="connsiteX4" fmla="*/ 0 w 914400"/>
                <a:gd name="connsiteY4" fmla="*/ 114373 h 1216225"/>
                <a:gd name="connsiteX0" fmla="*/ 914400 w 914400"/>
                <a:gd name="connsiteY0" fmla="*/ 114373 h 1216225"/>
                <a:gd name="connsiteX1" fmla="*/ 457200 w 914400"/>
                <a:gd name="connsiteY1" fmla="*/ 228673 h 1216225"/>
                <a:gd name="connsiteX2" fmla="*/ 0 w 914400"/>
                <a:gd name="connsiteY2" fmla="*/ 114373 h 1216225"/>
                <a:gd name="connsiteX3" fmla="*/ 457200 w 914400"/>
                <a:gd name="connsiteY3" fmla="*/ 73 h 1216225"/>
                <a:gd name="connsiteX4" fmla="*/ 914399 w 914400"/>
                <a:gd name="connsiteY4" fmla="*/ 128369 h 1216225"/>
                <a:gd name="connsiteX5" fmla="*/ 914400 w 914400"/>
                <a:gd name="connsiteY5" fmla="*/ 1101925 h 1216225"/>
                <a:gd name="connsiteX6" fmla="*/ 457200 w 914400"/>
                <a:gd name="connsiteY6" fmla="*/ 1216225 h 1216225"/>
                <a:gd name="connsiteX7" fmla="*/ 0 w 914400"/>
                <a:gd name="connsiteY7" fmla="*/ 1101925 h 1216225"/>
                <a:gd name="connsiteX8" fmla="*/ 79310 w 914400"/>
                <a:gd name="connsiteY8" fmla="*/ 114373 h 1216225"/>
                <a:gd name="connsiteX0" fmla="*/ 9331 w 923731"/>
                <a:gd name="connsiteY0" fmla="*/ 114373 h 1216225"/>
                <a:gd name="connsiteX1" fmla="*/ 466531 w 923731"/>
                <a:gd name="connsiteY1" fmla="*/ 228673 h 1216225"/>
                <a:gd name="connsiteX2" fmla="*/ 923731 w 923731"/>
                <a:gd name="connsiteY2" fmla="*/ 114373 h 1216225"/>
                <a:gd name="connsiteX3" fmla="*/ 923731 w 923731"/>
                <a:gd name="connsiteY3" fmla="*/ 1101925 h 1216225"/>
                <a:gd name="connsiteX4" fmla="*/ 466531 w 923731"/>
                <a:gd name="connsiteY4" fmla="*/ 1216225 h 1216225"/>
                <a:gd name="connsiteX5" fmla="*/ 9331 w 923731"/>
                <a:gd name="connsiteY5" fmla="*/ 1101925 h 1216225"/>
                <a:gd name="connsiteX6" fmla="*/ 9331 w 923731"/>
                <a:gd name="connsiteY6" fmla="*/ 114373 h 1216225"/>
                <a:gd name="connsiteX0" fmla="*/ 9331 w 923731"/>
                <a:gd name="connsiteY0" fmla="*/ 114373 h 1216225"/>
                <a:gd name="connsiteX1" fmla="*/ 466531 w 923731"/>
                <a:gd name="connsiteY1" fmla="*/ 73 h 1216225"/>
                <a:gd name="connsiteX2" fmla="*/ 923731 w 923731"/>
                <a:gd name="connsiteY2" fmla="*/ 114373 h 1216225"/>
                <a:gd name="connsiteX3" fmla="*/ 466531 w 923731"/>
                <a:gd name="connsiteY3" fmla="*/ 228673 h 1216225"/>
                <a:gd name="connsiteX4" fmla="*/ 9331 w 923731"/>
                <a:gd name="connsiteY4" fmla="*/ 114373 h 1216225"/>
                <a:gd name="connsiteX0" fmla="*/ 923731 w 923731"/>
                <a:gd name="connsiteY0" fmla="*/ 114373 h 1216225"/>
                <a:gd name="connsiteX1" fmla="*/ 466531 w 923731"/>
                <a:gd name="connsiteY1" fmla="*/ 228673 h 1216225"/>
                <a:gd name="connsiteX2" fmla="*/ 9331 w 923731"/>
                <a:gd name="connsiteY2" fmla="*/ 114373 h 1216225"/>
                <a:gd name="connsiteX3" fmla="*/ 466531 w 923731"/>
                <a:gd name="connsiteY3" fmla="*/ 73 h 1216225"/>
                <a:gd name="connsiteX4" fmla="*/ 923730 w 923731"/>
                <a:gd name="connsiteY4" fmla="*/ 128369 h 1216225"/>
                <a:gd name="connsiteX5" fmla="*/ 923731 w 923731"/>
                <a:gd name="connsiteY5" fmla="*/ 1101925 h 1216225"/>
                <a:gd name="connsiteX6" fmla="*/ 466531 w 923731"/>
                <a:gd name="connsiteY6" fmla="*/ 1216225 h 1216225"/>
                <a:gd name="connsiteX7" fmla="*/ 9331 w 923731"/>
                <a:gd name="connsiteY7" fmla="*/ 1101925 h 1216225"/>
                <a:gd name="connsiteX8" fmla="*/ 0 w 923731"/>
                <a:gd name="connsiteY8" fmla="*/ 119038 h 121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3731" h="1216225" stroke="0" extrusionOk="0">
                  <a:moveTo>
                    <a:pt x="9331" y="114373"/>
                  </a:moveTo>
                  <a:cubicBezTo>
                    <a:pt x="9331" y="177499"/>
                    <a:pt x="214026" y="228673"/>
                    <a:pt x="466531" y="228673"/>
                  </a:cubicBezTo>
                  <a:cubicBezTo>
                    <a:pt x="719036" y="228673"/>
                    <a:pt x="923731" y="177499"/>
                    <a:pt x="923731" y="114373"/>
                  </a:cubicBezTo>
                  <a:lnTo>
                    <a:pt x="923731" y="1101925"/>
                  </a:lnTo>
                  <a:cubicBezTo>
                    <a:pt x="923731" y="1165051"/>
                    <a:pt x="719036" y="1216225"/>
                    <a:pt x="466531" y="1216225"/>
                  </a:cubicBezTo>
                  <a:cubicBezTo>
                    <a:pt x="214026" y="1216225"/>
                    <a:pt x="9331" y="1165051"/>
                    <a:pt x="9331" y="1101925"/>
                  </a:cubicBezTo>
                  <a:lnTo>
                    <a:pt x="9331" y="114373"/>
                  </a:lnTo>
                  <a:close/>
                </a:path>
                <a:path w="923731" h="1216225" fill="lighten" stroke="0" extrusionOk="0">
                  <a:moveTo>
                    <a:pt x="9331" y="114373"/>
                  </a:moveTo>
                  <a:cubicBezTo>
                    <a:pt x="9331" y="51247"/>
                    <a:pt x="214026" y="73"/>
                    <a:pt x="466531" y="73"/>
                  </a:cubicBezTo>
                  <a:cubicBezTo>
                    <a:pt x="719036" y="73"/>
                    <a:pt x="923731" y="51247"/>
                    <a:pt x="923731" y="114373"/>
                  </a:cubicBezTo>
                  <a:cubicBezTo>
                    <a:pt x="923731" y="177499"/>
                    <a:pt x="719036" y="228673"/>
                    <a:pt x="466531" y="228673"/>
                  </a:cubicBezTo>
                  <a:cubicBezTo>
                    <a:pt x="214026" y="228673"/>
                    <a:pt x="9331" y="177499"/>
                    <a:pt x="9331" y="114373"/>
                  </a:cubicBezTo>
                  <a:close/>
                </a:path>
                <a:path w="923731" h="1216225" fill="none" extrusionOk="0">
                  <a:moveTo>
                    <a:pt x="923731" y="114373"/>
                  </a:moveTo>
                  <a:cubicBezTo>
                    <a:pt x="923731" y="177499"/>
                    <a:pt x="719036" y="228673"/>
                    <a:pt x="466531" y="228673"/>
                  </a:cubicBezTo>
                  <a:cubicBezTo>
                    <a:pt x="214026" y="228673"/>
                    <a:pt x="9331" y="177499"/>
                    <a:pt x="9331" y="114373"/>
                  </a:cubicBezTo>
                  <a:cubicBezTo>
                    <a:pt x="9331" y="51247"/>
                    <a:pt x="314131" y="-2260"/>
                    <a:pt x="466531" y="73"/>
                  </a:cubicBezTo>
                  <a:cubicBezTo>
                    <a:pt x="618931" y="2406"/>
                    <a:pt x="923730" y="65243"/>
                    <a:pt x="923730" y="128369"/>
                  </a:cubicBezTo>
                  <a:cubicBezTo>
                    <a:pt x="923730" y="452888"/>
                    <a:pt x="923731" y="777406"/>
                    <a:pt x="923731" y="1101925"/>
                  </a:cubicBezTo>
                  <a:cubicBezTo>
                    <a:pt x="923731" y="1165051"/>
                    <a:pt x="719036" y="1216225"/>
                    <a:pt x="466531" y="1216225"/>
                  </a:cubicBezTo>
                  <a:cubicBezTo>
                    <a:pt x="214026" y="1216225"/>
                    <a:pt x="9331" y="1165051"/>
                    <a:pt x="9331" y="1101925"/>
                  </a:cubicBezTo>
                  <a:cubicBezTo>
                    <a:pt x="9331" y="772741"/>
                    <a:pt x="0" y="448222"/>
                    <a:pt x="0" y="11903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51238F5D-6D73-42F4-7BEE-A009F78EE755}"/>
                </a:ext>
              </a:extLst>
            </p:cNvPr>
            <p:cNvSpPr/>
            <p:nvPr/>
          </p:nvSpPr>
          <p:spPr>
            <a:xfrm rot="16200000">
              <a:off x="792046" y="2096808"/>
              <a:ext cx="2986685" cy="3581065"/>
            </a:xfrm>
            <a:prstGeom prst="flowChartDelay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1" name="Straight Connector 30">
              <a:extLst>
                <a:ext uri="{FF2B5EF4-FFF2-40B4-BE49-F238E27FC236}">
                  <a16:creationId xmlns:a16="http://schemas.microsoft.com/office/drawing/2014/main" id="{4C1DA7F1-F70B-7C41-3EAC-2CFC1BF277A1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94857" y="3905736"/>
              <a:ext cx="3581065" cy="12700"/>
            </a:xfrm>
            <a:prstGeom prst="curvedConnector5">
              <a:avLst>
                <a:gd name="adj1" fmla="val 0"/>
                <a:gd name="adj2" fmla="val -3533969"/>
                <a:gd name="adj3" fmla="val 10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C7C3DE-93DB-7D00-984E-7934FAA83248}"/>
                </a:ext>
              </a:extLst>
            </p:cNvPr>
            <p:cNvSpPr/>
            <p:nvPr/>
          </p:nvSpPr>
          <p:spPr>
            <a:xfrm>
              <a:off x="1803772" y="2985641"/>
              <a:ext cx="9144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2964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Payload Concepts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4ADF06-932A-0287-F943-73A08FF8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05FE19-5551-6954-76BA-38D3A5BE9EEE}"/>
              </a:ext>
            </a:extLst>
          </p:cNvPr>
          <p:cNvSpPr/>
          <p:nvPr/>
        </p:nvSpPr>
        <p:spPr>
          <a:xfrm>
            <a:off x="7240941" y="1142295"/>
            <a:ext cx="2266008" cy="950517"/>
          </a:xfrm>
          <a:prstGeom prst="roundRect">
            <a:avLst/>
          </a:prstGeom>
          <a:solidFill>
            <a:srgbClr val="EF2E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3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59B9F1-30C4-2038-593E-8CA0FB3F5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Mark </a:t>
            </a:r>
            <a:r>
              <a:rPr lang="en-US" err="1"/>
              <a:t>Ioffredo</a:t>
            </a:r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E782751-9C40-8F99-AFDD-5E7BC8549544}"/>
              </a:ext>
            </a:extLst>
          </p:cNvPr>
          <p:cNvSpPr/>
          <p:nvPr/>
        </p:nvSpPr>
        <p:spPr>
          <a:xfrm>
            <a:off x="4962550" y="1292798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2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75FC91B-41D1-85B0-F494-D0B9C97EB361}"/>
              </a:ext>
            </a:extLst>
          </p:cNvPr>
          <p:cNvSpPr/>
          <p:nvPr/>
        </p:nvSpPr>
        <p:spPr>
          <a:xfrm>
            <a:off x="2696542" y="1286251"/>
            <a:ext cx="2266008" cy="69594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Payload Concept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7E9BB9-3C0F-B3E6-8C90-83780BAA6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395" y="2129431"/>
            <a:ext cx="4762301" cy="3633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57D226-AA65-896C-7B28-A40759EC1DA2}"/>
              </a:ext>
            </a:extLst>
          </p:cNvPr>
          <p:cNvSpPr txBox="1"/>
          <p:nvPr/>
        </p:nvSpPr>
        <p:spPr>
          <a:xfrm>
            <a:off x="6947309" y="3132306"/>
            <a:ext cx="4194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/>
              <a:t>Movement- </a:t>
            </a:r>
            <a:r>
              <a:rPr lang="en-US"/>
              <a:t>Stationary </a:t>
            </a:r>
          </a:p>
          <a:p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/>
              <a:t>Camera Actuation- </a:t>
            </a:r>
            <a:r>
              <a:rPr lang="en-US"/>
              <a:t>Stepper motor</a:t>
            </a:r>
          </a:p>
          <a:p>
            <a:r>
              <a:rPr lang="en-US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/>
              <a:t>Inner Airframe Housing- </a:t>
            </a:r>
            <a:r>
              <a:rPr lang="en-US"/>
              <a:t>Free inside payload bay</a:t>
            </a:r>
          </a:p>
        </p:txBody>
      </p:sp>
    </p:spTree>
    <p:extLst>
      <p:ext uri="{BB962C8B-B14F-4D97-AF65-F5344CB8AC3E}">
        <p14:creationId xmlns:p14="http://schemas.microsoft.com/office/powerpoint/2010/main" val="3222372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Payload Final Design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356" y="1884741"/>
            <a:ext cx="4926079" cy="3088518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144-148 MHz Receiver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3D printed base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 Lexan camera shroud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 4 Eye Bolts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88DEB2-A7E1-62DB-1271-FECAB6C95380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3518E8-B658-11B7-7C28-2E35D0A53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3416A97-8BF7-D9EB-5B9C-7E6485DFF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E374D33F-CE3D-0F68-8D7F-12D74ACF3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433" y="1205983"/>
            <a:ext cx="5493712" cy="4120284"/>
          </a:xfrm>
          <a:prstGeom prst="rect">
            <a:avLst/>
          </a:prstGeom>
          <a:ln w="19050">
            <a:noFill/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121F28-BBAF-959D-5DBC-5C5820170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D6435-2F59-1FA0-C4BD-DCDBE3508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Mark </a:t>
            </a:r>
            <a:r>
              <a:rPr lang="en-US" err="1"/>
              <a:t>Ioffredo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17DFD9-5B76-DEB9-8D6F-886BEF681381}"/>
              </a:ext>
            </a:extLst>
          </p:cNvPr>
          <p:cNvCxnSpPr>
            <a:cxnSpLocks/>
          </p:cNvCxnSpPr>
          <p:nvPr/>
        </p:nvCxnSpPr>
        <p:spPr>
          <a:xfrm>
            <a:off x="8612155" y="5164494"/>
            <a:ext cx="1122974" cy="36346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0613DF-8043-068D-FA03-959195A2A3F1}"/>
              </a:ext>
            </a:extLst>
          </p:cNvPr>
          <p:cNvCxnSpPr>
            <a:cxnSpLocks/>
          </p:cNvCxnSpPr>
          <p:nvPr/>
        </p:nvCxnSpPr>
        <p:spPr>
          <a:xfrm>
            <a:off x="10720873" y="4441371"/>
            <a:ext cx="654889" cy="18929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05592C-2F67-C7A4-B961-2FD12B468205}"/>
              </a:ext>
            </a:extLst>
          </p:cNvPr>
          <p:cNvCxnSpPr/>
          <p:nvPr/>
        </p:nvCxnSpPr>
        <p:spPr>
          <a:xfrm>
            <a:off x="9990306" y="2012196"/>
            <a:ext cx="1385455" cy="43872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66FA7A-D14E-4D97-E618-93A2BD81236F}"/>
              </a:ext>
            </a:extLst>
          </p:cNvPr>
          <p:cNvCxnSpPr>
            <a:cxnSpLocks/>
          </p:cNvCxnSpPr>
          <p:nvPr/>
        </p:nvCxnSpPr>
        <p:spPr>
          <a:xfrm flipV="1">
            <a:off x="9735129" y="4630669"/>
            <a:ext cx="1640632" cy="89729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01348C0-7406-A0F0-B0D8-765E51CD9209}"/>
              </a:ext>
            </a:extLst>
          </p:cNvPr>
          <p:cNvCxnSpPr>
            <a:cxnSpLocks/>
          </p:cNvCxnSpPr>
          <p:nvPr/>
        </p:nvCxnSpPr>
        <p:spPr>
          <a:xfrm>
            <a:off x="11375761" y="2498341"/>
            <a:ext cx="0" cy="213232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32C87D-FDED-B835-C83A-28C3B751A1FD}"/>
              </a:ext>
            </a:extLst>
          </p:cNvPr>
          <p:cNvCxnSpPr>
            <a:cxnSpLocks/>
          </p:cNvCxnSpPr>
          <p:nvPr/>
        </p:nvCxnSpPr>
        <p:spPr>
          <a:xfrm flipH="1">
            <a:off x="8238093" y="5077606"/>
            <a:ext cx="1330781" cy="65817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4026AB-2757-CE71-98FC-F7BEE39BFB0B}"/>
              </a:ext>
            </a:extLst>
          </p:cNvPr>
          <p:cNvCxnSpPr>
            <a:cxnSpLocks/>
          </p:cNvCxnSpPr>
          <p:nvPr/>
        </p:nvCxnSpPr>
        <p:spPr>
          <a:xfrm flipH="1">
            <a:off x="5453903" y="4381500"/>
            <a:ext cx="743697" cy="4214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D66D661-1742-001A-EE0B-E614687990C3}"/>
              </a:ext>
            </a:extLst>
          </p:cNvPr>
          <p:cNvCxnSpPr>
            <a:cxnSpLocks/>
          </p:cNvCxnSpPr>
          <p:nvPr/>
        </p:nvCxnSpPr>
        <p:spPr>
          <a:xfrm flipH="1" flipV="1">
            <a:off x="5453903" y="4802908"/>
            <a:ext cx="2784190" cy="966589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77DD074-6B49-EB52-1830-D4E37D42A343}"/>
              </a:ext>
            </a:extLst>
          </p:cNvPr>
          <p:cNvSpPr txBox="1"/>
          <p:nvPr/>
        </p:nvSpPr>
        <p:spPr>
          <a:xfrm rot="19673585">
            <a:off x="10409711" y="4958762"/>
            <a:ext cx="80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4.2 in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804A27-A5EF-A79B-2745-81454C3B5C3D}"/>
              </a:ext>
            </a:extLst>
          </p:cNvPr>
          <p:cNvSpPr txBox="1"/>
          <p:nvPr/>
        </p:nvSpPr>
        <p:spPr>
          <a:xfrm rot="1267469">
            <a:off x="6023241" y="5148329"/>
            <a:ext cx="80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5.5 in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8FEF1C-497A-7AE1-989D-7C98CEE5FA01}"/>
              </a:ext>
            </a:extLst>
          </p:cNvPr>
          <p:cNvSpPr txBox="1"/>
          <p:nvPr/>
        </p:nvSpPr>
        <p:spPr>
          <a:xfrm>
            <a:off x="11382170" y="3379839"/>
            <a:ext cx="80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4.5 in </a:t>
            </a:r>
          </a:p>
        </p:txBody>
      </p:sp>
    </p:spTree>
    <p:extLst>
      <p:ext uri="{BB962C8B-B14F-4D97-AF65-F5344CB8AC3E}">
        <p14:creationId xmlns:p14="http://schemas.microsoft.com/office/powerpoint/2010/main" val="524837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6293C6F-B0CD-A465-3BB3-14C9E0AD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69"/>
            <a:ext cx="1051560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Arial"/>
              </a:rPr>
              <a:t>Stakeholders and Roles</a:t>
            </a:r>
            <a:endParaRPr lang="en-US" sz="440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83EEC8-CFD2-7CDE-62E0-9484E422DF24}"/>
              </a:ext>
            </a:extLst>
          </p:cNvPr>
          <p:cNvCxnSpPr>
            <a:cxnSpLocks/>
          </p:cNvCxnSpPr>
          <p:nvPr/>
        </p:nvCxnSpPr>
        <p:spPr>
          <a:xfrm>
            <a:off x="934008" y="1050985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83925FF-309E-F9D9-C580-85CE222F7CFE}"/>
              </a:ext>
            </a:extLst>
          </p:cNvPr>
          <p:cNvGrpSpPr/>
          <p:nvPr/>
        </p:nvGrpSpPr>
        <p:grpSpPr>
          <a:xfrm>
            <a:off x="1022990" y="1466051"/>
            <a:ext cx="2422872" cy="4130685"/>
            <a:chOff x="1022990" y="1466051"/>
            <a:chExt cx="2422872" cy="413068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F7AAEF-61CF-75FC-9FD2-68DE953B4DB3}"/>
                </a:ext>
              </a:extLst>
            </p:cNvPr>
            <p:cNvSpPr txBox="1"/>
            <p:nvPr/>
          </p:nvSpPr>
          <p:spPr>
            <a:xfrm>
              <a:off x="1022990" y="4211741"/>
              <a:ext cx="2422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National Aeronautics and Space Administration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Launch Service Client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Competition Organizer </a:t>
              </a:r>
            </a:p>
          </p:txBody>
        </p:sp>
        <p:pic>
          <p:nvPicPr>
            <p:cNvPr id="2" name="Picture 2" descr="Download Marshall Space Flight Center (MSFC) Logo in SVG Vector or PNG File  Format - Logo.wine">
              <a:extLst>
                <a:ext uri="{FF2B5EF4-FFF2-40B4-BE49-F238E27FC236}">
                  <a16:creationId xmlns:a16="http://schemas.microsoft.com/office/drawing/2014/main" id="{8986FBC9-7D1E-FA6A-27D6-316AFCE996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9" r="21870"/>
            <a:stretch/>
          </p:blipFill>
          <p:spPr bwMode="auto">
            <a:xfrm>
              <a:off x="1228586" y="1466051"/>
              <a:ext cx="2011680" cy="2402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413F4DF-76D8-7DE8-5B27-C11A4C9AA0F4}"/>
              </a:ext>
            </a:extLst>
          </p:cNvPr>
          <p:cNvGrpSpPr/>
          <p:nvPr/>
        </p:nvGrpSpPr>
        <p:grpSpPr>
          <a:xfrm>
            <a:off x="3721032" y="1309222"/>
            <a:ext cx="2422872" cy="4379847"/>
            <a:chOff x="3721032" y="1309222"/>
            <a:chExt cx="2422872" cy="437984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4F36AC-2C64-5D61-1E49-A0A5022B8129}"/>
                </a:ext>
              </a:extLst>
            </p:cNvPr>
            <p:cNvSpPr txBox="1"/>
            <p:nvPr/>
          </p:nvSpPr>
          <p:spPr>
            <a:xfrm>
              <a:off x="3721032" y="4211741"/>
              <a:ext cx="242287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Shayne McConomy,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Ph.D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Functional Manager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 Senior Design Coordinator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Project Sponsor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" name="Picture 5" descr="A person wearing a white shirt and red tie&#10;&#10;Description automatically generated with medium confidence">
              <a:extLst>
                <a:ext uri="{FF2B5EF4-FFF2-40B4-BE49-F238E27FC236}">
                  <a16:creationId xmlns:a16="http://schemas.microsoft.com/office/drawing/2014/main" id="{D1C299A5-E45C-5808-5C81-90428CFA9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628" y="1309222"/>
              <a:ext cx="2011680" cy="271576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829404-882E-52D1-B04B-7B289A83827E}"/>
              </a:ext>
            </a:extLst>
          </p:cNvPr>
          <p:cNvGrpSpPr/>
          <p:nvPr/>
        </p:nvGrpSpPr>
        <p:grpSpPr>
          <a:xfrm>
            <a:off x="9309536" y="1309475"/>
            <a:ext cx="1993997" cy="4003962"/>
            <a:chOff x="9309536" y="1309475"/>
            <a:chExt cx="1993997" cy="400396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BFBEBC-27F5-085F-04DE-8A7731BE733A}"/>
                </a:ext>
              </a:extLst>
            </p:cNvPr>
            <p:cNvSpPr txBox="1"/>
            <p:nvPr/>
          </p:nvSpPr>
          <p:spPr>
            <a:xfrm>
              <a:off x="9309536" y="4205441"/>
              <a:ext cx="19939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William Oates,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Ph.D.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Project Investor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 Department Chair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CDFF21-7C5A-2288-D8F7-778D68D2D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09536" y="1309475"/>
              <a:ext cx="1993997" cy="27152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33EB4B-FFCE-1F3A-67C2-EEC345C0486C}"/>
              </a:ext>
            </a:extLst>
          </p:cNvPr>
          <p:cNvGrpSpPr/>
          <p:nvPr/>
        </p:nvGrpSpPr>
        <p:grpSpPr>
          <a:xfrm>
            <a:off x="6624670" y="1306827"/>
            <a:ext cx="1993998" cy="4197575"/>
            <a:chOff x="6624670" y="1306827"/>
            <a:chExt cx="1993998" cy="41975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1E1676-A875-273A-865C-E410DDDE1324}"/>
                </a:ext>
              </a:extLst>
            </p:cNvPr>
            <p:cNvSpPr txBox="1"/>
            <p:nvPr/>
          </p:nvSpPr>
          <p:spPr>
            <a:xfrm>
              <a:off x="6624671" y="4211740"/>
              <a:ext cx="1993997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Chiang Shih,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Ph.D.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Project Advisor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AME Center Director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AIAA Student Org. Advisor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95ADD55-9920-C275-B94A-32943DA78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4670" y="1306827"/>
              <a:ext cx="1993998" cy="272055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6FC768-613F-9A38-0618-3CA1B22FEF3F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21A436-681E-C049-12E3-072B9CD2C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E699B829-9F09-FDA7-A52E-E047B6088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85719A4-D1B8-746E-EE7D-61D638A31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62975-DE77-948A-E901-25538C87E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Peyton Breland</a:t>
            </a:r>
          </a:p>
        </p:txBody>
      </p:sp>
    </p:spTree>
    <p:extLst>
      <p:ext uri="{BB962C8B-B14F-4D97-AF65-F5344CB8AC3E}">
        <p14:creationId xmlns:p14="http://schemas.microsoft.com/office/powerpoint/2010/main" val="15571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Payload Design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88DEB2-A7E1-62DB-1271-FECAB6C95380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3518E8-B658-11B7-7C28-2E35D0A53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3416A97-8BF7-D9EB-5B9C-7E6485DFF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121F28-BBAF-959D-5DBC-5C5820170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D6435-2F59-1FA0-C4BD-DCDBE3508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Mark </a:t>
            </a:r>
            <a:r>
              <a:rPr lang="en-US" err="1"/>
              <a:t>Ioffredo</a:t>
            </a:r>
            <a:endParaRPr lang="en-US"/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18AD8B32-C4B7-BEF8-E6D1-F4C4EF261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09" y="1300407"/>
            <a:ext cx="4566428" cy="435386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9653DE-23BB-C99F-E18D-750BD417D792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3535872" y="1719688"/>
            <a:ext cx="4386596" cy="2586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ECCCFC-E1E5-8539-81AF-615D7050D734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4054262" y="3270297"/>
            <a:ext cx="3896974" cy="1335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47AD175-ABAB-71DF-D133-5D1346EB2B2C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5257800" y="4844870"/>
            <a:ext cx="21204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16F8F58-54B7-B17C-99C8-105491B25BB2}"/>
              </a:ext>
            </a:extLst>
          </p:cNvPr>
          <p:cNvSpPr/>
          <p:nvPr/>
        </p:nvSpPr>
        <p:spPr>
          <a:xfrm>
            <a:off x="7922468" y="1492752"/>
            <a:ext cx="1713723" cy="4538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ArduCam Mini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1A8EF7-24B4-5A8A-FC77-F9F5581967B3}"/>
              </a:ext>
            </a:extLst>
          </p:cNvPr>
          <p:cNvSpPr/>
          <p:nvPr/>
        </p:nvSpPr>
        <p:spPr>
          <a:xfrm>
            <a:off x="7951236" y="3043361"/>
            <a:ext cx="1656184" cy="4538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Stepper Motor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B9EF9E-D891-77D9-EC48-A8E1EEA5E45B}"/>
              </a:ext>
            </a:extLst>
          </p:cNvPr>
          <p:cNvSpPr/>
          <p:nvPr/>
        </p:nvSpPr>
        <p:spPr>
          <a:xfrm>
            <a:off x="7378235" y="4592403"/>
            <a:ext cx="2685296" cy="5049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Arduino Mega Controller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2E70DC9-B16D-B9D8-A002-36AE2DF98A9B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3797559" y="2497399"/>
            <a:ext cx="3492759" cy="81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12FA7E41-6984-620A-C86C-89495C20A9F8}"/>
              </a:ext>
            </a:extLst>
          </p:cNvPr>
          <p:cNvSpPr/>
          <p:nvPr/>
        </p:nvSpPr>
        <p:spPr>
          <a:xfrm>
            <a:off x="7290318" y="2270463"/>
            <a:ext cx="2978021" cy="4538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3D-Printed Camera Mount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C1D5B54-F453-4B4A-2BBC-0F8B126395EF}"/>
              </a:ext>
            </a:extLst>
          </p:cNvPr>
          <p:cNvCxnSpPr>
            <a:cxnSpLocks/>
            <a:stCxn id="46" idx="1"/>
          </p:cNvCxnSpPr>
          <p:nvPr/>
        </p:nvCxnSpPr>
        <p:spPr>
          <a:xfrm flipH="1" flipV="1">
            <a:off x="5211315" y="4018213"/>
            <a:ext cx="2438880" cy="297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FC8CB939-49F8-EE30-6E47-886ED2137E30}"/>
              </a:ext>
            </a:extLst>
          </p:cNvPr>
          <p:cNvSpPr/>
          <p:nvPr/>
        </p:nvSpPr>
        <p:spPr>
          <a:xfrm>
            <a:off x="7650195" y="3821072"/>
            <a:ext cx="2141376" cy="4538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Electronics House</a:t>
            </a:r>
          </a:p>
        </p:txBody>
      </p:sp>
    </p:spTree>
    <p:extLst>
      <p:ext uri="{BB962C8B-B14F-4D97-AF65-F5344CB8AC3E}">
        <p14:creationId xmlns:p14="http://schemas.microsoft.com/office/powerpoint/2010/main" val="16436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F75CB8-9EE7-DD15-CFBF-76799C2B9F79}"/>
              </a:ext>
            </a:extLst>
          </p:cNvPr>
          <p:cNvSpPr txBox="1">
            <a:spLocks/>
          </p:cNvSpPr>
          <p:nvPr/>
        </p:nvSpPr>
        <p:spPr>
          <a:xfrm>
            <a:off x="6096000" y="2432050"/>
            <a:ext cx="5871493" cy="99695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Subscale Vehicle</a:t>
            </a:r>
            <a:endParaRPr lang="en-US" sz="34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D79619-D6D0-F8B2-723F-FCC441273EBC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91FCE6B4-839F-AF1B-8581-58E8BC2880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89EA2D-F617-00A1-9AFE-4AF2C174C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E3DE818-4199-ECD4-5383-6D60D290103E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EF2E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7821C-28E6-BE92-F6C5-8EC31347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3D Printing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Mark Ioffredo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A07415-0B88-DCC5-CDF0-B0D623912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3" y="1855018"/>
            <a:ext cx="4511701" cy="3383776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DEA5F36-6D7B-2418-ECAA-48FF4A163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7374" y="1817250"/>
            <a:ext cx="4309159" cy="323186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44CB3C7-6507-8BDB-B3F1-DCEE2A70538B}"/>
              </a:ext>
            </a:extLst>
          </p:cNvPr>
          <p:cNvSpPr/>
          <p:nvPr/>
        </p:nvSpPr>
        <p:spPr>
          <a:xfrm>
            <a:off x="563669" y="3429000"/>
            <a:ext cx="4101868" cy="1112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BA8013-1EB6-A6D4-F37A-E3A09EC0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02" y="1278608"/>
            <a:ext cx="3231868" cy="430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3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Subscale Launch!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G_5497">
            <a:hlinkClick r:id="" action="ppaction://media"/>
            <a:extLst>
              <a:ext uri="{FF2B5EF4-FFF2-40B4-BE49-F238E27FC236}">
                <a16:creationId xmlns:a16="http://schemas.microsoft.com/office/drawing/2014/main" id="{10054E88-5113-6D06-DA63-86E25B2944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2157" y="1179577"/>
            <a:ext cx="3531100" cy="46857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270E814-2FF8-2637-FE4E-DD50C7A57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4"/>
          <a:stretch/>
        </p:blipFill>
        <p:spPr bwMode="auto">
          <a:xfrm>
            <a:off x="4463298" y="1179577"/>
            <a:ext cx="3298205" cy="468573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8D66BF-6A66-6700-EF54-63CB26F79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45" y="1179578"/>
            <a:ext cx="3514299" cy="468573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740386-3547-5AC8-B1E2-99C66B5A1E61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B237A5-937D-6091-C8AE-B612B91F2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9ABB15A9-EBCA-EA3C-9079-E200B929C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296FD05-E4CE-6554-AB55-7850B5E05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76B3128-E0C3-4D2E-F5BB-38B6E0E8D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Mark </a:t>
            </a:r>
            <a:r>
              <a:rPr lang="en-US" err="1"/>
              <a:t>Ioffredo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3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Flight Result: Partial Success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705" y="1301535"/>
            <a:ext cx="4114800" cy="3831031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b="1">
                <a:latin typeface="+mn-lt"/>
                <a:cs typeface="Calibri" panose="020F0502020204030204" pitchFamily="34" charset="0"/>
              </a:rPr>
              <a:t>Vehicle recovered with no damage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Recovery ~1 mile from launch site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Two good chutes, two good charge firings. Improperly timed main parachute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337D77A-BB6F-738D-412D-FBCD4144A3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r="17082"/>
          <a:stretch/>
        </p:blipFill>
        <p:spPr bwMode="auto">
          <a:xfrm rot="5400000">
            <a:off x="1567461" y="3771537"/>
            <a:ext cx="2060440" cy="21222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9BA68E3-9259-DC3B-CA85-0423C96C52A3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A32303-0A27-ADED-FE0E-2016B3899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2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86782E8-2685-FF02-4760-6164D59E8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1769511773" descr="A picture containing toy, colorful&#10;&#10;Description automatically generated">
            <a:extLst>
              <a:ext uri="{FF2B5EF4-FFF2-40B4-BE49-F238E27FC236}">
                <a16:creationId xmlns:a16="http://schemas.microsoft.com/office/drawing/2014/main" id="{AC44C865-3B5D-AB50-6131-F9BD3B2BB75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6715" y="3493728"/>
            <a:ext cx="3044952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69511774">
            <a:extLst>
              <a:ext uri="{FF2B5EF4-FFF2-40B4-BE49-F238E27FC236}">
                <a16:creationId xmlns:a16="http://schemas.microsoft.com/office/drawing/2014/main" id="{29347F6D-9DCF-B8C9-2F75-605313B0BCB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6715" y="1189962"/>
            <a:ext cx="3048803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69511770">
            <a:extLst>
              <a:ext uri="{FF2B5EF4-FFF2-40B4-BE49-F238E27FC236}">
                <a16:creationId xmlns:a16="http://schemas.microsoft.com/office/drawing/2014/main" id="{8AF7F43B-539F-FE9C-691F-0143560B039B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00005" y="1189962"/>
            <a:ext cx="3048803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69511771">
            <a:extLst>
              <a:ext uri="{FF2B5EF4-FFF2-40B4-BE49-F238E27FC236}">
                <a16:creationId xmlns:a16="http://schemas.microsoft.com/office/drawing/2014/main" id="{B576DCC8-ABC0-B1FB-EA64-939ECA2643BF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00006" y="3493728"/>
            <a:ext cx="3044952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117B6CF-EB59-F5F3-705A-ABC044E2C811}"/>
              </a:ext>
            </a:extLst>
          </p:cNvPr>
          <p:cNvSpPr/>
          <p:nvPr/>
        </p:nvSpPr>
        <p:spPr>
          <a:xfrm>
            <a:off x="10246938" y="1340791"/>
            <a:ext cx="782425" cy="77081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9F05D94-50D4-5DAF-849A-5C2317E96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B4CD07D-9B15-4702-5303-623C8B961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Mark </a:t>
            </a:r>
            <a:r>
              <a:rPr lang="en-US" err="1"/>
              <a:t>Ioffredo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3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Post-Flight Data Analysis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808" y="1300407"/>
            <a:ext cx="4114800" cy="3831031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2000">
              <a:latin typeface="+mn-lt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>
              <a:latin typeface="+mn-lt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>
              <a:latin typeface="+mn-lt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Predicted Altitude: 3,182 ft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Achieved Altitude: 3,279 ft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highlight>
                  <a:srgbClr val="FFFF00"/>
                </a:highlight>
                <a:latin typeface="+mn-lt"/>
                <a:cs typeface="Calibri" panose="020F0502020204030204" pitchFamily="34" charset="0"/>
              </a:rPr>
              <a:t>Deviation = 3.05%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6C2EE9B-B76B-9F75-06E5-44317B47C9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r="8753"/>
          <a:stretch/>
        </p:blipFill>
        <p:spPr bwMode="auto">
          <a:xfrm>
            <a:off x="4839878" y="1266041"/>
            <a:ext cx="6627043" cy="45128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9BA68E3-9259-DC3B-CA85-0423C96C52A3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A32303-0A27-ADED-FE0E-2016B3899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2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86782E8-2685-FF02-4760-6164D59E8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A570D-C273-0DD8-054E-39895D8FA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Mark </a:t>
            </a:r>
            <a:r>
              <a:rPr lang="en-US" err="1"/>
              <a:t>Ioffredo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F75CB8-9EE7-DD15-CFBF-76799C2B9F79}"/>
              </a:ext>
            </a:extLst>
          </p:cNvPr>
          <p:cNvSpPr txBox="1">
            <a:spLocks/>
          </p:cNvSpPr>
          <p:nvPr/>
        </p:nvSpPr>
        <p:spPr>
          <a:xfrm>
            <a:off x="6096000" y="2432050"/>
            <a:ext cx="5871493" cy="9969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STEM Engagement Plans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89B512-AC51-1B76-2EBD-3E58E07E53A5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F63FC509-EEF6-2EC7-BEB6-7033DB775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0936B3-1276-B15B-7F5F-1337CBA9A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010A822-503F-5857-D0D8-08BDC6606BDC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EF2E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71D61-28E5-A5EB-0E86-313E54195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537" y="13975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Arial"/>
              </a:rPr>
              <a:t>STEM Engagement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231" y="1267025"/>
            <a:ext cx="5969800" cy="4683996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u="sng">
                <a:latin typeface="+mn-lt"/>
                <a:cs typeface="Calibri"/>
              </a:rPr>
              <a:t>Types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>
                <a:latin typeface="+mn-lt"/>
                <a:cs typeface="Calibri"/>
              </a:rPr>
              <a:t>Education-Direct Engagement</a:t>
            </a:r>
            <a:r>
              <a:rPr lang="en-US" sz="2000" b="1">
                <a:latin typeface="+mn-lt"/>
                <a:cs typeface="Calibri" panose="020F0502020204030204" pitchFamily="34" charset="0"/>
              </a:rPr>
              <a:t>: </a:t>
            </a:r>
            <a:r>
              <a:rPr lang="en-US" sz="2000">
                <a:latin typeface="+mn-lt"/>
                <a:cs typeface="Calibri"/>
              </a:rPr>
              <a:t>Hands-on activities where participants engage in learning a STEM related concept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>
                <a:latin typeface="+mn-lt"/>
                <a:cs typeface="Calibri"/>
              </a:rPr>
              <a:t>Education-Indirect Engagement</a:t>
            </a:r>
            <a:r>
              <a:rPr lang="en-US" sz="2000" b="1">
                <a:latin typeface="+mn-lt"/>
                <a:cs typeface="Calibri" panose="020F0502020204030204" pitchFamily="34" charset="0"/>
              </a:rPr>
              <a:t>: </a:t>
            </a:r>
            <a:r>
              <a:rPr lang="en-US" sz="2000">
                <a:latin typeface="+mn-lt"/>
                <a:cs typeface="Calibri"/>
              </a:rPr>
              <a:t>Participants are engaged in learning a STEM concept through instructor-led presentations</a:t>
            </a:r>
            <a:endParaRPr lang="en-US" sz="2000">
              <a:latin typeface="+mn-lt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>
                <a:latin typeface="+mn-lt"/>
                <a:cs typeface="Calibri"/>
              </a:rPr>
              <a:t>Outreach-Direct Engagement: </a:t>
            </a:r>
            <a:r>
              <a:rPr lang="en-US" sz="2000">
                <a:latin typeface="+mn-lt"/>
                <a:cs typeface="Calibri"/>
              </a:rPr>
              <a:t>Participants don’t learn STEM concepts but get hands-on exposure to STEM related topics or hardware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>
                <a:latin typeface="+mn-lt"/>
                <a:cs typeface="Calibri"/>
              </a:rPr>
              <a:t>Outreach-Indirect Engagement: </a:t>
            </a:r>
            <a:r>
              <a:rPr lang="en-US" sz="2000">
                <a:latin typeface="+mn-lt"/>
                <a:cs typeface="Calibri"/>
              </a:rPr>
              <a:t>Participants will interact with team members in an informal setting</a:t>
            </a:r>
          </a:p>
          <a:p>
            <a:pPr marL="0" indent="0">
              <a:buNone/>
            </a:pPr>
            <a:endParaRPr lang="en-US" sz="2000">
              <a:latin typeface="+mn-lt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57236" y="1108474"/>
            <a:ext cx="104197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BCFA57-ED75-3222-B8B9-A5CABE39950D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97022E-CBE7-CB26-66AC-D18F77A0A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2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76BA4476-1234-EFE9-3924-346E48688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B45FD2-B4BC-4A81-AE0E-3E6123490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8E0FD-6396-055D-B38C-D137B7D8E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9957B5-F4C9-12B6-4090-5EDABF35DF10}"/>
              </a:ext>
            </a:extLst>
          </p:cNvPr>
          <p:cNvSpPr txBox="1">
            <a:spLocks/>
          </p:cNvSpPr>
          <p:nvPr/>
        </p:nvSpPr>
        <p:spPr>
          <a:xfrm>
            <a:off x="6466031" y="1267025"/>
            <a:ext cx="5223953" cy="383103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u="sng">
                <a:latin typeface="+mn-lt"/>
                <a:cs typeface="Calibri" panose="020F0502020204030204" pitchFamily="34" charset="0"/>
              </a:rPr>
              <a:t>Goals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/>
              </a:rPr>
              <a:t>STEM Engagement Activity reports completed before Flight Readiness Review (03/06/2023)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/>
              </a:rPr>
              <a:t>Engage a total of 250 participants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/>
              </a:rPr>
              <a:t>Properly convey STEM concepts to the participating parties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/>
              </a:rPr>
              <a:t>Stimulate interest for future NASA Student Launch divisions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>
              <a:latin typeface="+mn-lt"/>
              <a:cs typeface="Calibri" panose="020F050202020403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55ED0-687D-95BB-6D88-E272B6B95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91389-CD55-74EE-615C-1F7165815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949F4-66FD-3043-CA39-E6B7AE1C5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032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CA9924AA-779B-B6FD-E574-0DF151ACE2BE}"/>
              </a:ext>
            </a:extLst>
          </p:cNvPr>
          <p:cNvSpPr txBox="1">
            <a:spLocks/>
          </p:cNvSpPr>
          <p:nvPr/>
        </p:nvSpPr>
        <p:spPr>
          <a:xfrm>
            <a:off x="606480" y="1275481"/>
            <a:ext cx="5373660" cy="4482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ea typeface="+mn-lt"/>
              <a:cs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E0EA0C2-E880-5B01-80C9-766CBBCD03E5}"/>
              </a:ext>
            </a:extLst>
          </p:cNvPr>
          <p:cNvSpPr/>
          <p:nvPr/>
        </p:nvSpPr>
        <p:spPr>
          <a:xfrm>
            <a:off x="1799892" y="3288468"/>
            <a:ext cx="10392108" cy="2673901"/>
          </a:xfrm>
          <a:custGeom>
            <a:avLst/>
            <a:gdLst>
              <a:gd name="connsiteX0" fmla="*/ 0 w 1060704"/>
              <a:gd name="connsiteY0" fmla="*/ 5308947 h 5308947"/>
              <a:gd name="connsiteX1" fmla="*/ 530352 w 1060704"/>
              <a:gd name="connsiteY1" fmla="*/ 0 h 5308947"/>
              <a:gd name="connsiteX2" fmla="*/ 1060704 w 1060704"/>
              <a:gd name="connsiteY2" fmla="*/ 5308947 h 5308947"/>
              <a:gd name="connsiteX3" fmla="*/ 0 w 1060704"/>
              <a:gd name="connsiteY3" fmla="*/ 5308947 h 5308947"/>
              <a:gd name="connsiteX0" fmla="*/ 9262577 w 10323281"/>
              <a:gd name="connsiteY0" fmla="*/ 2221618 h 2221618"/>
              <a:gd name="connsiteX1" fmla="*/ 0 w 10323281"/>
              <a:gd name="connsiteY1" fmla="*/ 0 h 2221618"/>
              <a:gd name="connsiteX2" fmla="*/ 10323281 w 10323281"/>
              <a:gd name="connsiteY2" fmla="*/ 2221618 h 2221618"/>
              <a:gd name="connsiteX3" fmla="*/ 9262577 w 10323281"/>
              <a:gd name="connsiteY3" fmla="*/ 2221618 h 2221618"/>
              <a:gd name="connsiteX0" fmla="*/ 8879119 w 9939823"/>
              <a:gd name="connsiteY0" fmla="*/ 3155682 h 3155682"/>
              <a:gd name="connsiteX1" fmla="*/ 0 w 9939823"/>
              <a:gd name="connsiteY1" fmla="*/ 0 h 3155682"/>
              <a:gd name="connsiteX2" fmla="*/ 9939823 w 9939823"/>
              <a:gd name="connsiteY2" fmla="*/ 3155682 h 3155682"/>
              <a:gd name="connsiteX3" fmla="*/ 8879119 w 9939823"/>
              <a:gd name="connsiteY3" fmla="*/ 3155682 h 3155682"/>
              <a:gd name="connsiteX0" fmla="*/ 9508384 w 10569088"/>
              <a:gd name="connsiteY0" fmla="*/ 2201953 h 2201953"/>
              <a:gd name="connsiteX1" fmla="*/ 0 w 10569088"/>
              <a:gd name="connsiteY1" fmla="*/ 0 h 2201953"/>
              <a:gd name="connsiteX2" fmla="*/ 10569088 w 10569088"/>
              <a:gd name="connsiteY2" fmla="*/ 2201953 h 2201953"/>
              <a:gd name="connsiteX3" fmla="*/ 9508384 w 10569088"/>
              <a:gd name="connsiteY3" fmla="*/ 2201953 h 2201953"/>
              <a:gd name="connsiteX0" fmla="*/ 9331404 w 10392108"/>
              <a:gd name="connsiteY0" fmla="*/ 2673901 h 2673901"/>
              <a:gd name="connsiteX1" fmla="*/ 0 w 10392108"/>
              <a:gd name="connsiteY1" fmla="*/ 0 h 2673901"/>
              <a:gd name="connsiteX2" fmla="*/ 10392108 w 10392108"/>
              <a:gd name="connsiteY2" fmla="*/ 2673901 h 2673901"/>
              <a:gd name="connsiteX3" fmla="*/ 9331404 w 10392108"/>
              <a:gd name="connsiteY3" fmla="*/ 2673901 h 267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92108" h="2673901">
                <a:moveTo>
                  <a:pt x="9331404" y="2673901"/>
                </a:moveTo>
                <a:lnTo>
                  <a:pt x="0" y="0"/>
                </a:lnTo>
                <a:lnTo>
                  <a:pt x="10392108" y="2673901"/>
                </a:lnTo>
                <a:lnTo>
                  <a:pt x="9331404" y="26739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E8880B-AFFF-635B-2AED-FC88EE3D5249}"/>
              </a:ext>
            </a:extLst>
          </p:cNvPr>
          <p:cNvGrpSpPr/>
          <p:nvPr/>
        </p:nvGrpSpPr>
        <p:grpSpPr>
          <a:xfrm>
            <a:off x="7702992" y="4617819"/>
            <a:ext cx="804858" cy="711224"/>
            <a:chOff x="7478795" y="2971800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598C2E-4ADB-52DE-4F76-84AC3E962B84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7CFD14D-0362-D238-7E72-E4D740673E47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A5DC30-6794-37E4-334D-8F421F7A9D4E}"/>
              </a:ext>
            </a:extLst>
          </p:cNvPr>
          <p:cNvGrpSpPr/>
          <p:nvPr/>
        </p:nvGrpSpPr>
        <p:grpSpPr>
          <a:xfrm>
            <a:off x="9682568" y="5095343"/>
            <a:ext cx="914400" cy="914400"/>
            <a:chOff x="7588283" y="2419872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4994887-2104-E299-F7AC-0B35FF55B4C3}"/>
                </a:ext>
              </a:extLst>
            </p:cNvPr>
            <p:cNvSpPr/>
            <p:nvPr/>
          </p:nvSpPr>
          <p:spPr>
            <a:xfrm>
              <a:off x="7588283" y="2419872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1349E8-8374-8E30-E2FB-936D7F43C666}"/>
                </a:ext>
              </a:extLst>
            </p:cNvPr>
            <p:cNvSpPr/>
            <p:nvPr/>
          </p:nvSpPr>
          <p:spPr>
            <a:xfrm>
              <a:off x="7763206" y="2624379"/>
              <a:ext cx="564553" cy="505387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E8A7AE-FD14-C404-A7DB-CE028A2B9D0A}"/>
              </a:ext>
            </a:extLst>
          </p:cNvPr>
          <p:cNvGrpSpPr/>
          <p:nvPr/>
        </p:nvGrpSpPr>
        <p:grpSpPr>
          <a:xfrm>
            <a:off x="6093910" y="4227445"/>
            <a:ext cx="654680" cy="585427"/>
            <a:chOff x="7478795" y="2971800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E088213-ECA9-0F15-531F-6218461CBAF2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D61DE2E-F832-67EA-53E0-62578DC95743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5E4AED46-1648-8525-8C33-12747D80542D}"/>
              </a:ext>
            </a:extLst>
          </p:cNvPr>
          <p:cNvSpPr txBox="1">
            <a:spLocks/>
          </p:cNvSpPr>
          <p:nvPr/>
        </p:nvSpPr>
        <p:spPr>
          <a:xfrm>
            <a:off x="960537" y="487679"/>
            <a:ext cx="10516490" cy="64902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chemeClr val="tx1"/>
                </a:solidFill>
                <a:cs typeface="Arial"/>
              </a:rPr>
              <a:t>STEM Engagement Dates</a:t>
            </a:r>
            <a:endParaRPr lang="en-US" sz="4400">
              <a:solidFill>
                <a:schemeClr val="tx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056C0B-47ED-096A-B5CB-23FACF91918B}"/>
              </a:ext>
            </a:extLst>
          </p:cNvPr>
          <p:cNvCxnSpPr>
            <a:cxnSpLocks/>
          </p:cNvCxnSpPr>
          <p:nvPr/>
        </p:nvCxnSpPr>
        <p:spPr>
          <a:xfrm>
            <a:off x="1057236" y="1108474"/>
            <a:ext cx="104197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E0F8FE-F759-954E-7DB4-5D93EE0C8C7B}"/>
              </a:ext>
            </a:extLst>
          </p:cNvPr>
          <p:cNvGrpSpPr/>
          <p:nvPr/>
        </p:nvGrpSpPr>
        <p:grpSpPr>
          <a:xfrm>
            <a:off x="4619476" y="3880183"/>
            <a:ext cx="585152" cy="478215"/>
            <a:chOff x="7478795" y="2971800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6A47C93-CBEB-E036-8313-6CF9AB68F65D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6F05F7B-1F0F-C5BE-F7A6-6E0EFA2C432C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14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08" y="157666"/>
            <a:ext cx="10516491" cy="996950"/>
          </a:xfrm>
        </p:spPr>
        <p:txBody>
          <a:bodyPr>
            <a:normAutofit/>
          </a:bodyPr>
          <a:lstStyle/>
          <a:p>
            <a:r>
              <a:rPr lang="en-US" sz="4800" spc="-50">
                <a:solidFill>
                  <a:schemeClr val="tx1"/>
                </a:solidFill>
                <a:cs typeface="Calibri Light"/>
              </a:rPr>
              <a:t>Objective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808" y="1302854"/>
            <a:ext cx="10802380" cy="1421289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buClr>
                <a:srgbClr val="6282A0"/>
              </a:buClr>
              <a:buNone/>
            </a:pPr>
            <a:r>
              <a:rPr lang="en-US" sz="2200">
                <a:latin typeface="+mn-lt"/>
                <a:cs typeface="Calibri" panose="020F0502020204030204" pitchFamily="34" charset="0"/>
              </a:rPr>
              <a:t>Fly a dual deployment, high-power solid rocket to an altitude of 4,600 ft that will deploy a payload capable of receiving and executing a string of radio frequency commands, after the vehicle has safely recovered within 2500 feet of the launch pad.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22507" y="1126389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1,654 Model Rocket Stock Photos, Pictures &amp; Royalty-Free Images - iStock">
            <a:extLst>
              <a:ext uri="{FF2B5EF4-FFF2-40B4-BE49-F238E27FC236}">
                <a16:creationId xmlns:a16="http://schemas.microsoft.com/office/drawing/2014/main" id="{C7479D59-C250-BCF8-7CD4-683F2F10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78" y="2733215"/>
            <a:ext cx="3927716" cy="2945787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8C7D842-A0AA-4B34-CDC8-C68CCBF93387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5755B9-BA2A-6491-C5C3-CA2FB8558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3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F1A1F0D8-1462-627D-FF7E-D7A348034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295EB9D-75CE-637B-54CD-A46DE1CF6D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9" r="12700"/>
          <a:stretch/>
        </p:blipFill>
        <p:spPr>
          <a:xfrm>
            <a:off x="6701006" y="2734634"/>
            <a:ext cx="3927716" cy="2944368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7BFE62-C42B-6AEC-A7F5-36D5BFF36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72B11-6BF8-F433-9239-0EC59400D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Peyton Breland</a:t>
            </a:r>
          </a:p>
        </p:txBody>
      </p:sp>
    </p:spTree>
    <p:extLst>
      <p:ext uri="{BB962C8B-B14F-4D97-AF65-F5344CB8AC3E}">
        <p14:creationId xmlns:p14="http://schemas.microsoft.com/office/powerpoint/2010/main" val="41999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39" name="Isosceles Triangle 9">
            <a:extLst>
              <a:ext uri="{FF2B5EF4-FFF2-40B4-BE49-F238E27FC236}">
                <a16:creationId xmlns:a16="http://schemas.microsoft.com/office/drawing/2014/main" id="{1E079C79-F226-B1A6-A140-C2188BC0812E}"/>
              </a:ext>
            </a:extLst>
          </p:cNvPr>
          <p:cNvSpPr/>
          <p:nvPr/>
        </p:nvSpPr>
        <p:spPr>
          <a:xfrm>
            <a:off x="1799892" y="3288468"/>
            <a:ext cx="10392108" cy="2673901"/>
          </a:xfrm>
          <a:custGeom>
            <a:avLst/>
            <a:gdLst>
              <a:gd name="connsiteX0" fmla="*/ 0 w 1060704"/>
              <a:gd name="connsiteY0" fmla="*/ 5308947 h 5308947"/>
              <a:gd name="connsiteX1" fmla="*/ 530352 w 1060704"/>
              <a:gd name="connsiteY1" fmla="*/ 0 h 5308947"/>
              <a:gd name="connsiteX2" fmla="*/ 1060704 w 1060704"/>
              <a:gd name="connsiteY2" fmla="*/ 5308947 h 5308947"/>
              <a:gd name="connsiteX3" fmla="*/ 0 w 1060704"/>
              <a:gd name="connsiteY3" fmla="*/ 5308947 h 5308947"/>
              <a:gd name="connsiteX0" fmla="*/ 9262577 w 10323281"/>
              <a:gd name="connsiteY0" fmla="*/ 2221618 h 2221618"/>
              <a:gd name="connsiteX1" fmla="*/ 0 w 10323281"/>
              <a:gd name="connsiteY1" fmla="*/ 0 h 2221618"/>
              <a:gd name="connsiteX2" fmla="*/ 10323281 w 10323281"/>
              <a:gd name="connsiteY2" fmla="*/ 2221618 h 2221618"/>
              <a:gd name="connsiteX3" fmla="*/ 9262577 w 10323281"/>
              <a:gd name="connsiteY3" fmla="*/ 2221618 h 2221618"/>
              <a:gd name="connsiteX0" fmla="*/ 8879119 w 9939823"/>
              <a:gd name="connsiteY0" fmla="*/ 3155682 h 3155682"/>
              <a:gd name="connsiteX1" fmla="*/ 0 w 9939823"/>
              <a:gd name="connsiteY1" fmla="*/ 0 h 3155682"/>
              <a:gd name="connsiteX2" fmla="*/ 9939823 w 9939823"/>
              <a:gd name="connsiteY2" fmla="*/ 3155682 h 3155682"/>
              <a:gd name="connsiteX3" fmla="*/ 8879119 w 9939823"/>
              <a:gd name="connsiteY3" fmla="*/ 3155682 h 3155682"/>
              <a:gd name="connsiteX0" fmla="*/ 9508384 w 10569088"/>
              <a:gd name="connsiteY0" fmla="*/ 2201953 h 2201953"/>
              <a:gd name="connsiteX1" fmla="*/ 0 w 10569088"/>
              <a:gd name="connsiteY1" fmla="*/ 0 h 2201953"/>
              <a:gd name="connsiteX2" fmla="*/ 10569088 w 10569088"/>
              <a:gd name="connsiteY2" fmla="*/ 2201953 h 2201953"/>
              <a:gd name="connsiteX3" fmla="*/ 9508384 w 10569088"/>
              <a:gd name="connsiteY3" fmla="*/ 2201953 h 2201953"/>
              <a:gd name="connsiteX0" fmla="*/ 9331404 w 10392108"/>
              <a:gd name="connsiteY0" fmla="*/ 2673901 h 2673901"/>
              <a:gd name="connsiteX1" fmla="*/ 0 w 10392108"/>
              <a:gd name="connsiteY1" fmla="*/ 0 h 2673901"/>
              <a:gd name="connsiteX2" fmla="*/ 10392108 w 10392108"/>
              <a:gd name="connsiteY2" fmla="*/ 2673901 h 2673901"/>
              <a:gd name="connsiteX3" fmla="*/ 9331404 w 10392108"/>
              <a:gd name="connsiteY3" fmla="*/ 2673901 h 267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92108" h="2673901">
                <a:moveTo>
                  <a:pt x="9331404" y="2673901"/>
                </a:moveTo>
                <a:lnTo>
                  <a:pt x="0" y="0"/>
                </a:lnTo>
                <a:lnTo>
                  <a:pt x="10392108" y="2673901"/>
                </a:lnTo>
                <a:lnTo>
                  <a:pt x="9331404" y="26739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CA9924AA-779B-B6FD-E574-0DF151ACE2BE}"/>
              </a:ext>
            </a:extLst>
          </p:cNvPr>
          <p:cNvSpPr txBox="1">
            <a:spLocks/>
          </p:cNvSpPr>
          <p:nvPr/>
        </p:nvSpPr>
        <p:spPr>
          <a:xfrm>
            <a:off x="26374" y="1262726"/>
            <a:ext cx="5373660" cy="4482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ea typeface="+mn-lt"/>
              <a:cs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E8880B-AFFF-635B-2AED-FC88EE3D5249}"/>
              </a:ext>
            </a:extLst>
          </p:cNvPr>
          <p:cNvGrpSpPr/>
          <p:nvPr/>
        </p:nvGrpSpPr>
        <p:grpSpPr>
          <a:xfrm>
            <a:off x="7702992" y="4617819"/>
            <a:ext cx="804858" cy="711224"/>
            <a:chOff x="7478795" y="2971800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598C2E-4ADB-52DE-4F76-84AC3E962B84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7CFD14D-0362-D238-7E72-E4D740673E47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A5DC30-6794-37E4-334D-8F421F7A9D4E}"/>
              </a:ext>
            </a:extLst>
          </p:cNvPr>
          <p:cNvGrpSpPr/>
          <p:nvPr/>
        </p:nvGrpSpPr>
        <p:grpSpPr>
          <a:xfrm>
            <a:off x="9721754" y="5047969"/>
            <a:ext cx="914400" cy="914400"/>
            <a:chOff x="7588283" y="2419872"/>
            <a:chExt cx="914400" cy="914400"/>
          </a:xfrm>
          <a:solidFill>
            <a:srgbClr val="EF2E32"/>
          </a:solidFill>
          <a:scene3d>
            <a:camera prst="isometricOffAxis1Top"/>
            <a:lightRig rig="threePt" dir="t"/>
          </a:scene3d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4994887-2104-E299-F7AC-0B35FF55B4C3}"/>
                </a:ext>
              </a:extLst>
            </p:cNvPr>
            <p:cNvSpPr/>
            <p:nvPr/>
          </p:nvSpPr>
          <p:spPr>
            <a:xfrm>
              <a:off x="7588283" y="2419872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1349E8-8374-8E30-E2FB-936D7F43C666}"/>
                </a:ext>
              </a:extLst>
            </p:cNvPr>
            <p:cNvSpPr/>
            <p:nvPr/>
          </p:nvSpPr>
          <p:spPr>
            <a:xfrm>
              <a:off x="7763206" y="2624379"/>
              <a:ext cx="564553" cy="505387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C92355-0F4D-DFBA-4EEC-259CF6C2EC2A}"/>
              </a:ext>
            </a:extLst>
          </p:cNvPr>
          <p:cNvGrpSpPr/>
          <p:nvPr/>
        </p:nvGrpSpPr>
        <p:grpSpPr>
          <a:xfrm>
            <a:off x="4619476" y="3880183"/>
            <a:ext cx="585152" cy="478215"/>
            <a:chOff x="7478795" y="2971800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16A8F6F-3BC9-3975-45FA-F4C58E4A037A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EA61F54-A72D-F1D5-2A3A-119DC039C1B8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E8A7AE-FD14-C404-A7DB-CE028A2B9D0A}"/>
              </a:ext>
            </a:extLst>
          </p:cNvPr>
          <p:cNvGrpSpPr/>
          <p:nvPr/>
        </p:nvGrpSpPr>
        <p:grpSpPr>
          <a:xfrm>
            <a:off x="6093910" y="4227445"/>
            <a:ext cx="654680" cy="585427"/>
            <a:chOff x="7478795" y="2971800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E088213-ECA9-0F15-531F-6218461CBAF2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D61DE2E-F832-67EA-53E0-62578DC95743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A72B4AD7-9468-F871-08BF-6E94C7DF6E39}"/>
              </a:ext>
            </a:extLst>
          </p:cNvPr>
          <p:cNvSpPr txBox="1">
            <a:spLocks/>
          </p:cNvSpPr>
          <p:nvPr/>
        </p:nvSpPr>
        <p:spPr>
          <a:xfrm>
            <a:off x="1064832" y="-867556"/>
            <a:ext cx="10516490" cy="64902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chemeClr val="tx1"/>
                </a:solidFill>
                <a:cs typeface="Arial"/>
              </a:rPr>
              <a:t>STEM Engagement Dates</a:t>
            </a:r>
            <a:endParaRPr lang="en-US" sz="4400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8C0D83B-EF17-A331-0915-E1D6AE120C65}"/>
              </a:ext>
            </a:extLst>
          </p:cNvPr>
          <p:cNvCxnSpPr>
            <a:cxnSpLocks/>
          </p:cNvCxnSpPr>
          <p:nvPr/>
        </p:nvCxnSpPr>
        <p:spPr>
          <a:xfrm>
            <a:off x="1161531" y="-246761"/>
            <a:ext cx="104197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hought Bubble: Cloud 37">
            <a:extLst>
              <a:ext uri="{FF2B5EF4-FFF2-40B4-BE49-F238E27FC236}">
                <a16:creationId xmlns:a16="http://schemas.microsoft.com/office/drawing/2014/main" id="{352AECB7-121B-1787-7D17-EC7A7FDF55B0}"/>
              </a:ext>
            </a:extLst>
          </p:cNvPr>
          <p:cNvSpPr/>
          <p:nvPr/>
        </p:nvSpPr>
        <p:spPr>
          <a:xfrm flipH="1">
            <a:off x="6521027" y="472863"/>
            <a:ext cx="4646608" cy="2112188"/>
          </a:xfrm>
          <a:prstGeom prst="cloudCallout">
            <a:avLst>
              <a:gd name="adj1" fmla="val -28790"/>
              <a:gd name="adj2" fmla="val 18673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Challenger Learning Center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02/23/2023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0448B-CC06-CAE2-57CD-DC78BE1A2089}"/>
              </a:ext>
            </a:extLst>
          </p:cNvPr>
          <p:cNvSpPr txBox="1"/>
          <p:nvPr/>
        </p:nvSpPr>
        <p:spPr>
          <a:xfrm>
            <a:off x="120148" y="765838"/>
            <a:ext cx="5855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Engagement Type: </a:t>
            </a:r>
            <a:r>
              <a:rPr lang="en-US" sz="2400"/>
              <a:t>Outreach-direct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Engagement Description: </a:t>
            </a:r>
            <a:r>
              <a:rPr lang="en-US" sz="2400"/>
              <a:t>Set up booth to showcase project and opportunities with NASA student launch.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2CC20E-78FE-C8D9-3685-39E08F99D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8" y="3784899"/>
            <a:ext cx="3089536" cy="205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41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CA9924AA-779B-B6FD-E574-0DF151ACE2BE}"/>
              </a:ext>
            </a:extLst>
          </p:cNvPr>
          <p:cNvSpPr txBox="1">
            <a:spLocks/>
          </p:cNvSpPr>
          <p:nvPr/>
        </p:nvSpPr>
        <p:spPr>
          <a:xfrm>
            <a:off x="606480" y="1275481"/>
            <a:ext cx="5373660" cy="4482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ea typeface="+mn-lt"/>
              <a:cs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E0EA0C2-E880-5B01-80C9-766CBBCD03E5}"/>
              </a:ext>
            </a:extLst>
          </p:cNvPr>
          <p:cNvSpPr/>
          <p:nvPr/>
        </p:nvSpPr>
        <p:spPr>
          <a:xfrm>
            <a:off x="1799892" y="3288468"/>
            <a:ext cx="10392108" cy="2673901"/>
          </a:xfrm>
          <a:custGeom>
            <a:avLst/>
            <a:gdLst>
              <a:gd name="connsiteX0" fmla="*/ 0 w 1060704"/>
              <a:gd name="connsiteY0" fmla="*/ 5308947 h 5308947"/>
              <a:gd name="connsiteX1" fmla="*/ 530352 w 1060704"/>
              <a:gd name="connsiteY1" fmla="*/ 0 h 5308947"/>
              <a:gd name="connsiteX2" fmla="*/ 1060704 w 1060704"/>
              <a:gd name="connsiteY2" fmla="*/ 5308947 h 5308947"/>
              <a:gd name="connsiteX3" fmla="*/ 0 w 1060704"/>
              <a:gd name="connsiteY3" fmla="*/ 5308947 h 5308947"/>
              <a:gd name="connsiteX0" fmla="*/ 9262577 w 10323281"/>
              <a:gd name="connsiteY0" fmla="*/ 2221618 h 2221618"/>
              <a:gd name="connsiteX1" fmla="*/ 0 w 10323281"/>
              <a:gd name="connsiteY1" fmla="*/ 0 h 2221618"/>
              <a:gd name="connsiteX2" fmla="*/ 10323281 w 10323281"/>
              <a:gd name="connsiteY2" fmla="*/ 2221618 h 2221618"/>
              <a:gd name="connsiteX3" fmla="*/ 9262577 w 10323281"/>
              <a:gd name="connsiteY3" fmla="*/ 2221618 h 2221618"/>
              <a:gd name="connsiteX0" fmla="*/ 8879119 w 9939823"/>
              <a:gd name="connsiteY0" fmla="*/ 3155682 h 3155682"/>
              <a:gd name="connsiteX1" fmla="*/ 0 w 9939823"/>
              <a:gd name="connsiteY1" fmla="*/ 0 h 3155682"/>
              <a:gd name="connsiteX2" fmla="*/ 9939823 w 9939823"/>
              <a:gd name="connsiteY2" fmla="*/ 3155682 h 3155682"/>
              <a:gd name="connsiteX3" fmla="*/ 8879119 w 9939823"/>
              <a:gd name="connsiteY3" fmla="*/ 3155682 h 3155682"/>
              <a:gd name="connsiteX0" fmla="*/ 9508384 w 10569088"/>
              <a:gd name="connsiteY0" fmla="*/ 2201953 h 2201953"/>
              <a:gd name="connsiteX1" fmla="*/ 0 w 10569088"/>
              <a:gd name="connsiteY1" fmla="*/ 0 h 2201953"/>
              <a:gd name="connsiteX2" fmla="*/ 10569088 w 10569088"/>
              <a:gd name="connsiteY2" fmla="*/ 2201953 h 2201953"/>
              <a:gd name="connsiteX3" fmla="*/ 9508384 w 10569088"/>
              <a:gd name="connsiteY3" fmla="*/ 2201953 h 2201953"/>
              <a:gd name="connsiteX0" fmla="*/ 9331404 w 10392108"/>
              <a:gd name="connsiteY0" fmla="*/ 2673901 h 2673901"/>
              <a:gd name="connsiteX1" fmla="*/ 0 w 10392108"/>
              <a:gd name="connsiteY1" fmla="*/ 0 h 2673901"/>
              <a:gd name="connsiteX2" fmla="*/ 10392108 w 10392108"/>
              <a:gd name="connsiteY2" fmla="*/ 2673901 h 2673901"/>
              <a:gd name="connsiteX3" fmla="*/ 9331404 w 10392108"/>
              <a:gd name="connsiteY3" fmla="*/ 2673901 h 267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92108" h="2673901">
                <a:moveTo>
                  <a:pt x="9331404" y="2673901"/>
                </a:moveTo>
                <a:lnTo>
                  <a:pt x="0" y="0"/>
                </a:lnTo>
                <a:lnTo>
                  <a:pt x="10392108" y="2673901"/>
                </a:lnTo>
                <a:lnTo>
                  <a:pt x="9331404" y="26739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E8880B-AFFF-635B-2AED-FC88EE3D5249}"/>
              </a:ext>
            </a:extLst>
          </p:cNvPr>
          <p:cNvGrpSpPr/>
          <p:nvPr/>
        </p:nvGrpSpPr>
        <p:grpSpPr>
          <a:xfrm>
            <a:off x="7702992" y="4617819"/>
            <a:ext cx="804858" cy="711224"/>
            <a:chOff x="7478795" y="2971800"/>
            <a:chExt cx="914400" cy="914400"/>
          </a:xfrm>
          <a:solidFill>
            <a:srgbClr val="EF2E32"/>
          </a:solidFill>
          <a:scene3d>
            <a:camera prst="isometricOffAxis1Top"/>
            <a:lightRig rig="threePt" dir="t"/>
          </a:scene3d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598C2E-4ADB-52DE-4F76-84AC3E962B84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7CFD14D-0362-D238-7E72-E4D740673E47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A5DC30-6794-37E4-334D-8F421F7A9D4E}"/>
              </a:ext>
            </a:extLst>
          </p:cNvPr>
          <p:cNvGrpSpPr/>
          <p:nvPr/>
        </p:nvGrpSpPr>
        <p:grpSpPr>
          <a:xfrm>
            <a:off x="9682568" y="5095343"/>
            <a:ext cx="914400" cy="914400"/>
            <a:chOff x="7588283" y="2419872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4994887-2104-E299-F7AC-0B35FF55B4C3}"/>
                </a:ext>
              </a:extLst>
            </p:cNvPr>
            <p:cNvSpPr/>
            <p:nvPr/>
          </p:nvSpPr>
          <p:spPr>
            <a:xfrm>
              <a:off x="7588283" y="2419872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1349E8-8374-8E30-E2FB-936D7F43C666}"/>
                </a:ext>
              </a:extLst>
            </p:cNvPr>
            <p:cNvSpPr/>
            <p:nvPr/>
          </p:nvSpPr>
          <p:spPr>
            <a:xfrm>
              <a:off x="7763206" y="2624379"/>
              <a:ext cx="564553" cy="505387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E8A7AE-FD14-C404-A7DB-CE028A2B9D0A}"/>
              </a:ext>
            </a:extLst>
          </p:cNvPr>
          <p:cNvGrpSpPr/>
          <p:nvPr/>
        </p:nvGrpSpPr>
        <p:grpSpPr>
          <a:xfrm>
            <a:off x="6093910" y="4227445"/>
            <a:ext cx="654680" cy="585427"/>
            <a:chOff x="7478795" y="2971800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E088213-ECA9-0F15-531F-6218461CBAF2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D61DE2E-F832-67EA-53E0-62578DC95743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70AF4A-E293-2472-7642-CB584D69280A}"/>
              </a:ext>
            </a:extLst>
          </p:cNvPr>
          <p:cNvGrpSpPr/>
          <p:nvPr/>
        </p:nvGrpSpPr>
        <p:grpSpPr>
          <a:xfrm>
            <a:off x="4619476" y="3880183"/>
            <a:ext cx="585152" cy="478215"/>
            <a:chOff x="7478795" y="2971800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A766A53-C690-FE01-1B6B-A73A40B6E9B0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964C110-9E2A-F9B9-BE71-2C975D923E63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91D4355B-3C6C-062F-BD77-27479B014F9E}"/>
              </a:ext>
            </a:extLst>
          </p:cNvPr>
          <p:cNvSpPr/>
          <p:nvPr/>
        </p:nvSpPr>
        <p:spPr>
          <a:xfrm flipH="1">
            <a:off x="4300046" y="242413"/>
            <a:ext cx="4646608" cy="2112188"/>
          </a:xfrm>
          <a:prstGeom prst="cloudCallout">
            <a:avLst>
              <a:gd name="adj1" fmla="val -31751"/>
              <a:gd name="adj2" fmla="val 17323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Mag-Lab Open House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02/25/2023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F15692-81E9-8DD9-75FD-C9E011E9E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12" y="3852960"/>
            <a:ext cx="2466975" cy="18478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4CD1D5-5BAD-4CA3-6905-B888C6F08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30149"/>
            <a:ext cx="4865617" cy="15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31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CA9924AA-779B-B6FD-E574-0DF151ACE2BE}"/>
              </a:ext>
            </a:extLst>
          </p:cNvPr>
          <p:cNvSpPr txBox="1">
            <a:spLocks/>
          </p:cNvSpPr>
          <p:nvPr/>
        </p:nvSpPr>
        <p:spPr>
          <a:xfrm>
            <a:off x="606480" y="1275481"/>
            <a:ext cx="5373660" cy="4482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ea typeface="+mn-lt"/>
              <a:cs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E0EA0C2-E880-5B01-80C9-766CBBCD03E5}"/>
              </a:ext>
            </a:extLst>
          </p:cNvPr>
          <p:cNvSpPr/>
          <p:nvPr/>
        </p:nvSpPr>
        <p:spPr>
          <a:xfrm>
            <a:off x="1799892" y="3288468"/>
            <a:ext cx="10392108" cy="2673901"/>
          </a:xfrm>
          <a:custGeom>
            <a:avLst/>
            <a:gdLst>
              <a:gd name="connsiteX0" fmla="*/ 0 w 1060704"/>
              <a:gd name="connsiteY0" fmla="*/ 5308947 h 5308947"/>
              <a:gd name="connsiteX1" fmla="*/ 530352 w 1060704"/>
              <a:gd name="connsiteY1" fmla="*/ 0 h 5308947"/>
              <a:gd name="connsiteX2" fmla="*/ 1060704 w 1060704"/>
              <a:gd name="connsiteY2" fmla="*/ 5308947 h 5308947"/>
              <a:gd name="connsiteX3" fmla="*/ 0 w 1060704"/>
              <a:gd name="connsiteY3" fmla="*/ 5308947 h 5308947"/>
              <a:gd name="connsiteX0" fmla="*/ 9262577 w 10323281"/>
              <a:gd name="connsiteY0" fmla="*/ 2221618 h 2221618"/>
              <a:gd name="connsiteX1" fmla="*/ 0 w 10323281"/>
              <a:gd name="connsiteY1" fmla="*/ 0 h 2221618"/>
              <a:gd name="connsiteX2" fmla="*/ 10323281 w 10323281"/>
              <a:gd name="connsiteY2" fmla="*/ 2221618 h 2221618"/>
              <a:gd name="connsiteX3" fmla="*/ 9262577 w 10323281"/>
              <a:gd name="connsiteY3" fmla="*/ 2221618 h 2221618"/>
              <a:gd name="connsiteX0" fmla="*/ 8879119 w 9939823"/>
              <a:gd name="connsiteY0" fmla="*/ 3155682 h 3155682"/>
              <a:gd name="connsiteX1" fmla="*/ 0 w 9939823"/>
              <a:gd name="connsiteY1" fmla="*/ 0 h 3155682"/>
              <a:gd name="connsiteX2" fmla="*/ 9939823 w 9939823"/>
              <a:gd name="connsiteY2" fmla="*/ 3155682 h 3155682"/>
              <a:gd name="connsiteX3" fmla="*/ 8879119 w 9939823"/>
              <a:gd name="connsiteY3" fmla="*/ 3155682 h 3155682"/>
              <a:gd name="connsiteX0" fmla="*/ 9508384 w 10569088"/>
              <a:gd name="connsiteY0" fmla="*/ 2201953 h 2201953"/>
              <a:gd name="connsiteX1" fmla="*/ 0 w 10569088"/>
              <a:gd name="connsiteY1" fmla="*/ 0 h 2201953"/>
              <a:gd name="connsiteX2" fmla="*/ 10569088 w 10569088"/>
              <a:gd name="connsiteY2" fmla="*/ 2201953 h 2201953"/>
              <a:gd name="connsiteX3" fmla="*/ 9508384 w 10569088"/>
              <a:gd name="connsiteY3" fmla="*/ 2201953 h 2201953"/>
              <a:gd name="connsiteX0" fmla="*/ 9331404 w 10392108"/>
              <a:gd name="connsiteY0" fmla="*/ 2673901 h 2673901"/>
              <a:gd name="connsiteX1" fmla="*/ 0 w 10392108"/>
              <a:gd name="connsiteY1" fmla="*/ 0 h 2673901"/>
              <a:gd name="connsiteX2" fmla="*/ 10392108 w 10392108"/>
              <a:gd name="connsiteY2" fmla="*/ 2673901 h 2673901"/>
              <a:gd name="connsiteX3" fmla="*/ 9331404 w 10392108"/>
              <a:gd name="connsiteY3" fmla="*/ 2673901 h 267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92108" h="2673901">
                <a:moveTo>
                  <a:pt x="9331404" y="2673901"/>
                </a:moveTo>
                <a:lnTo>
                  <a:pt x="0" y="0"/>
                </a:lnTo>
                <a:lnTo>
                  <a:pt x="10392108" y="2673901"/>
                </a:lnTo>
                <a:lnTo>
                  <a:pt x="9331404" y="26739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E8880B-AFFF-635B-2AED-FC88EE3D5249}"/>
              </a:ext>
            </a:extLst>
          </p:cNvPr>
          <p:cNvGrpSpPr/>
          <p:nvPr/>
        </p:nvGrpSpPr>
        <p:grpSpPr>
          <a:xfrm>
            <a:off x="7702992" y="4617819"/>
            <a:ext cx="804858" cy="711224"/>
            <a:chOff x="7478795" y="2971800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598C2E-4ADB-52DE-4F76-84AC3E962B84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7CFD14D-0362-D238-7E72-E4D740673E47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A5DC30-6794-37E4-334D-8F421F7A9D4E}"/>
              </a:ext>
            </a:extLst>
          </p:cNvPr>
          <p:cNvGrpSpPr/>
          <p:nvPr/>
        </p:nvGrpSpPr>
        <p:grpSpPr>
          <a:xfrm>
            <a:off x="9682568" y="5095343"/>
            <a:ext cx="914400" cy="914400"/>
            <a:chOff x="7588283" y="2419872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4994887-2104-E299-F7AC-0B35FF55B4C3}"/>
                </a:ext>
              </a:extLst>
            </p:cNvPr>
            <p:cNvSpPr/>
            <p:nvPr/>
          </p:nvSpPr>
          <p:spPr>
            <a:xfrm>
              <a:off x="7588283" y="2419872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1349E8-8374-8E30-E2FB-936D7F43C666}"/>
                </a:ext>
              </a:extLst>
            </p:cNvPr>
            <p:cNvSpPr/>
            <p:nvPr/>
          </p:nvSpPr>
          <p:spPr>
            <a:xfrm>
              <a:off x="7763206" y="2624379"/>
              <a:ext cx="564553" cy="505387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E8A7AE-FD14-C404-A7DB-CE028A2B9D0A}"/>
              </a:ext>
            </a:extLst>
          </p:cNvPr>
          <p:cNvGrpSpPr/>
          <p:nvPr/>
        </p:nvGrpSpPr>
        <p:grpSpPr>
          <a:xfrm>
            <a:off x="6093910" y="4227445"/>
            <a:ext cx="654680" cy="585427"/>
            <a:chOff x="7478795" y="2971800"/>
            <a:chExt cx="914400" cy="914400"/>
          </a:xfrm>
          <a:solidFill>
            <a:srgbClr val="EF2E32"/>
          </a:solidFill>
          <a:scene3d>
            <a:camera prst="isometricOffAxis1Top"/>
            <a:lightRig rig="threePt" dir="t"/>
          </a:scene3d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E088213-ECA9-0F15-531F-6218461CBAF2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D61DE2E-F832-67EA-53E0-62578DC95743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B90D36-0E87-5115-3428-065531F4F6B8}"/>
              </a:ext>
            </a:extLst>
          </p:cNvPr>
          <p:cNvGrpSpPr/>
          <p:nvPr/>
        </p:nvGrpSpPr>
        <p:grpSpPr>
          <a:xfrm>
            <a:off x="4619476" y="3880183"/>
            <a:ext cx="585152" cy="478215"/>
            <a:chOff x="7478795" y="2971800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15D95A1-2BF3-F57C-8583-94B71A6046DE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8126866-9C8F-281D-5B6D-C822A39FC256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C0F98F02-91FD-8EFF-FD8B-762DC9A3803E}"/>
              </a:ext>
            </a:extLst>
          </p:cNvPr>
          <p:cNvSpPr/>
          <p:nvPr/>
        </p:nvSpPr>
        <p:spPr>
          <a:xfrm flipH="1">
            <a:off x="5533656" y="394488"/>
            <a:ext cx="4646608" cy="2112188"/>
          </a:xfrm>
          <a:prstGeom prst="cloudCallout">
            <a:avLst>
              <a:gd name="adj1" fmla="val 31095"/>
              <a:gd name="adj2" fmla="val 14297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Sail High School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02/28/2023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CCCA4B-624A-E368-FA5B-60DCF228D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7" y="3803267"/>
            <a:ext cx="3119607" cy="20759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E82752-8EE0-E856-9DF2-8B239C980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53057"/>
            <a:ext cx="5092688" cy="24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96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CA9924AA-779B-B6FD-E574-0DF151ACE2BE}"/>
              </a:ext>
            </a:extLst>
          </p:cNvPr>
          <p:cNvSpPr txBox="1">
            <a:spLocks/>
          </p:cNvSpPr>
          <p:nvPr/>
        </p:nvSpPr>
        <p:spPr>
          <a:xfrm>
            <a:off x="606480" y="1275481"/>
            <a:ext cx="5373660" cy="4482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ea typeface="+mn-lt"/>
              <a:cs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E0EA0C2-E880-5B01-80C9-766CBBCD03E5}"/>
              </a:ext>
            </a:extLst>
          </p:cNvPr>
          <p:cNvSpPr/>
          <p:nvPr/>
        </p:nvSpPr>
        <p:spPr>
          <a:xfrm>
            <a:off x="1799892" y="3288468"/>
            <a:ext cx="10392108" cy="2673901"/>
          </a:xfrm>
          <a:custGeom>
            <a:avLst/>
            <a:gdLst>
              <a:gd name="connsiteX0" fmla="*/ 0 w 1060704"/>
              <a:gd name="connsiteY0" fmla="*/ 5308947 h 5308947"/>
              <a:gd name="connsiteX1" fmla="*/ 530352 w 1060704"/>
              <a:gd name="connsiteY1" fmla="*/ 0 h 5308947"/>
              <a:gd name="connsiteX2" fmla="*/ 1060704 w 1060704"/>
              <a:gd name="connsiteY2" fmla="*/ 5308947 h 5308947"/>
              <a:gd name="connsiteX3" fmla="*/ 0 w 1060704"/>
              <a:gd name="connsiteY3" fmla="*/ 5308947 h 5308947"/>
              <a:gd name="connsiteX0" fmla="*/ 9262577 w 10323281"/>
              <a:gd name="connsiteY0" fmla="*/ 2221618 h 2221618"/>
              <a:gd name="connsiteX1" fmla="*/ 0 w 10323281"/>
              <a:gd name="connsiteY1" fmla="*/ 0 h 2221618"/>
              <a:gd name="connsiteX2" fmla="*/ 10323281 w 10323281"/>
              <a:gd name="connsiteY2" fmla="*/ 2221618 h 2221618"/>
              <a:gd name="connsiteX3" fmla="*/ 9262577 w 10323281"/>
              <a:gd name="connsiteY3" fmla="*/ 2221618 h 2221618"/>
              <a:gd name="connsiteX0" fmla="*/ 8879119 w 9939823"/>
              <a:gd name="connsiteY0" fmla="*/ 3155682 h 3155682"/>
              <a:gd name="connsiteX1" fmla="*/ 0 w 9939823"/>
              <a:gd name="connsiteY1" fmla="*/ 0 h 3155682"/>
              <a:gd name="connsiteX2" fmla="*/ 9939823 w 9939823"/>
              <a:gd name="connsiteY2" fmla="*/ 3155682 h 3155682"/>
              <a:gd name="connsiteX3" fmla="*/ 8879119 w 9939823"/>
              <a:gd name="connsiteY3" fmla="*/ 3155682 h 3155682"/>
              <a:gd name="connsiteX0" fmla="*/ 9508384 w 10569088"/>
              <a:gd name="connsiteY0" fmla="*/ 2201953 h 2201953"/>
              <a:gd name="connsiteX1" fmla="*/ 0 w 10569088"/>
              <a:gd name="connsiteY1" fmla="*/ 0 h 2201953"/>
              <a:gd name="connsiteX2" fmla="*/ 10569088 w 10569088"/>
              <a:gd name="connsiteY2" fmla="*/ 2201953 h 2201953"/>
              <a:gd name="connsiteX3" fmla="*/ 9508384 w 10569088"/>
              <a:gd name="connsiteY3" fmla="*/ 2201953 h 2201953"/>
              <a:gd name="connsiteX0" fmla="*/ 9331404 w 10392108"/>
              <a:gd name="connsiteY0" fmla="*/ 2673901 h 2673901"/>
              <a:gd name="connsiteX1" fmla="*/ 0 w 10392108"/>
              <a:gd name="connsiteY1" fmla="*/ 0 h 2673901"/>
              <a:gd name="connsiteX2" fmla="*/ 10392108 w 10392108"/>
              <a:gd name="connsiteY2" fmla="*/ 2673901 h 2673901"/>
              <a:gd name="connsiteX3" fmla="*/ 9331404 w 10392108"/>
              <a:gd name="connsiteY3" fmla="*/ 2673901 h 267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92108" h="2673901">
                <a:moveTo>
                  <a:pt x="9331404" y="2673901"/>
                </a:moveTo>
                <a:lnTo>
                  <a:pt x="0" y="0"/>
                </a:lnTo>
                <a:lnTo>
                  <a:pt x="10392108" y="2673901"/>
                </a:lnTo>
                <a:lnTo>
                  <a:pt x="9331404" y="26739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E8880B-AFFF-635B-2AED-FC88EE3D5249}"/>
              </a:ext>
            </a:extLst>
          </p:cNvPr>
          <p:cNvGrpSpPr/>
          <p:nvPr/>
        </p:nvGrpSpPr>
        <p:grpSpPr>
          <a:xfrm>
            <a:off x="7702992" y="4617819"/>
            <a:ext cx="804858" cy="711224"/>
            <a:chOff x="7478795" y="2971800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598C2E-4ADB-52DE-4F76-84AC3E962B84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7CFD14D-0362-D238-7E72-E4D740673E47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A5DC30-6794-37E4-334D-8F421F7A9D4E}"/>
              </a:ext>
            </a:extLst>
          </p:cNvPr>
          <p:cNvGrpSpPr/>
          <p:nvPr/>
        </p:nvGrpSpPr>
        <p:grpSpPr>
          <a:xfrm>
            <a:off x="9682568" y="5095343"/>
            <a:ext cx="914400" cy="914400"/>
            <a:chOff x="7588283" y="2419872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4994887-2104-E299-F7AC-0B35FF55B4C3}"/>
                </a:ext>
              </a:extLst>
            </p:cNvPr>
            <p:cNvSpPr/>
            <p:nvPr/>
          </p:nvSpPr>
          <p:spPr>
            <a:xfrm>
              <a:off x="7588283" y="2419872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1349E8-8374-8E30-E2FB-936D7F43C666}"/>
                </a:ext>
              </a:extLst>
            </p:cNvPr>
            <p:cNvSpPr/>
            <p:nvPr/>
          </p:nvSpPr>
          <p:spPr>
            <a:xfrm>
              <a:off x="7763206" y="2624379"/>
              <a:ext cx="564553" cy="505387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E8A7AE-FD14-C404-A7DB-CE028A2B9D0A}"/>
              </a:ext>
            </a:extLst>
          </p:cNvPr>
          <p:cNvGrpSpPr/>
          <p:nvPr/>
        </p:nvGrpSpPr>
        <p:grpSpPr>
          <a:xfrm>
            <a:off x="6093910" y="4227445"/>
            <a:ext cx="654680" cy="585427"/>
            <a:chOff x="7478795" y="2971800"/>
            <a:chExt cx="914400" cy="914400"/>
          </a:xfrm>
          <a:solidFill>
            <a:schemeClr val="accent1"/>
          </a:solidFill>
          <a:scene3d>
            <a:camera prst="isometricOffAxis1Top"/>
            <a:lightRig rig="threePt" dir="t"/>
          </a:scene3d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E088213-ECA9-0F15-531F-6218461CBAF2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D61DE2E-F832-67EA-53E0-62578DC95743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3AB4BB-B7E5-7218-0085-2AAE3320732F}"/>
              </a:ext>
            </a:extLst>
          </p:cNvPr>
          <p:cNvGrpSpPr/>
          <p:nvPr/>
        </p:nvGrpSpPr>
        <p:grpSpPr>
          <a:xfrm>
            <a:off x="4619476" y="3880183"/>
            <a:ext cx="585152" cy="478215"/>
            <a:chOff x="7478795" y="2971800"/>
            <a:chExt cx="914400" cy="914400"/>
          </a:xfrm>
          <a:solidFill>
            <a:srgbClr val="EF2E32"/>
          </a:solidFill>
          <a:scene3d>
            <a:camera prst="isometricOffAxis1Top"/>
            <a:lightRig rig="threePt" dir="t"/>
          </a:scene3d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0661885-C50C-5A64-39E7-2B47F262F900}"/>
                </a:ext>
              </a:extLst>
            </p:cNvPr>
            <p:cNvSpPr/>
            <p:nvPr/>
          </p:nvSpPr>
          <p:spPr>
            <a:xfrm>
              <a:off x="7478795" y="2971800"/>
              <a:ext cx="914400" cy="91440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B39F14E-7C34-1194-DC39-7455D2AD6E64}"/>
                </a:ext>
              </a:extLst>
            </p:cNvPr>
            <p:cNvSpPr/>
            <p:nvPr/>
          </p:nvSpPr>
          <p:spPr>
            <a:xfrm>
              <a:off x="7653718" y="3176307"/>
              <a:ext cx="564553" cy="5053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90EB35F4-7003-6559-F060-1F47963D7BF9}"/>
              </a:ext>
            </a:extLst>
          </p:cNvPr>
          <p:cNvSpPr/>
          <p:nvPr/>
        </p:nvSpPr>
        <p:spPr>
          <a:xfrm flipH="1">
            <a:off x="5912017" y="394488"/>
            <a:ext cx="4646608" cy="2112188"/>
          </a:xfrm>
          <a:prstGeom prst="cloudCallout">
            <a:avLst>
              <a:gd name="adj1" fmla="val 71511"/>
              <a:gd name="adj2" fmla="val 12342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School of Arts and Sciences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Date TBA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8B3C89E-6C4B-1097-12B1-999C309C9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5" y="3880184"/>
            <a:ext cx="3216206" cy="19054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CA8CA1-F852-460C-EBE5-012643583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8" y="912479"/>
            <a:ext cx="5373660" cy="219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20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F75CB8-9EE7-DD15-CFBF-76799C2B9F79}"/>
              </a:ext>
            </a:extLst>
          </p:cNvPr>
          <p:cNvSpPr txBox="1">
            <a:spLocks/>
          </p:cNvSpPr>
          <p:nvPr/>
        </p:nvSpPr>
        <p:spPr>
          <a:xfrm>
            <a:off x="6096000" y="2432050"/>
            <a:ext cx="5871493" cy="99695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>
                <a:solidFill>
                  <a:schemeClr val="bg1"/>
                </a:solidFill>
                <a:latin typeface="Arial Black" panose="020B0A04020102020204" pitchFamily="34" charset="0"/>
              </a:rPr>
              <a:t>Project Timeline, Future Work, &amp; Budget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D79619-D6D0-F8B2-723F-FCC441273EBC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91FCE6B4-839F-AF1B-8581-58E8BC2880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89EA2D-F617-00A1-9AFE-4AF2C174C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E3DE818-4199-ECD4-5383-6D60D290103E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EF2E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7821C-28E6-BE92-F6C5-8EC31347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Budget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77D688-010D-EDE2-A7A8-908D0A879A4B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pic>
        <p:nvPicPr>
          <p:cNvPr id="7" name="Graphic 6" descr="Projector with solid fill">
            <a:extLst>
              <a:ext uri="{FF2B5EF4-FFF2-40B4-BE49-F238E27FC236}">
                <a16:creationId xmlns:a16="http://schemas.microsoft.com/office/drawing/2014/main" id="{9143C2EA-C387-2A8F-072D-01FB7648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762" y="4655599"/>
            <a:ext cx="996950" cy="996950"/>
          </a:xfrm>
          <a:prstGeom prst="rect">
            <a:avLst/>
          </a:prstGeom>
          <a:scene3d>
            <a:camera prst="orthographicFront">
              <a:rot lat="0" lon="2099974" rev="1200000"/>
            </a:camera>
            <a:lightRig rig="threePt" dir="t"/>
          </a:scene3d>
        </p:spPr>
      </p:pic>
      <p:pic>
        <p:nvPicPr>
          <p:cNvPr id="12" name="Graphic 11" descr="Projector screen with solid fill">
            <a:extLst>
              <a:ext uri="{FF2B5EF4-FFF2-40B4-BE49-F238E27FC236}">
                <a16:creationId xmlns:a16="http://schemas.microsoft.com/office/drawing/2014/main" id="{D0753585-C035-8EDA-502F-723EA9333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5810" y="-568336"/>
            <a:ext cx="10419791" cy="727772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71C937-53E2-BBF1-5411-9380454F522A}"/>
              </a:ext>
            </a:extLst>
          </p:cNvPr>
          <p:cNvCxnSpPr/>
          <p:nvPr/>
        </p:nvCxnSpPr>
        <p:spPr>
          <a:xfrm flipV="1">
            <a:off x="1585609" y="1799617"/>
            <a:ext cx="1536970" cy="3073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BEB128-F0CF-CD52-528B-B1F96A343E43}"/>
              </a:ext>
            </a:extLst>
          </p:cNvPr>
          <p:cNvCxnSpPr>
            <a:cxnSpLocks/>
          </p:cNvCxnSpPr>
          <p:nvPr/>
        </p:nvCxnSpPr>
        <p:spPr>
          <a:xfrm flipV="1">
            <a:off x="1703712" y="4454207"/>
            <a:ext cx="3797182" cy="699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B84533F-6609-3AC4-54A8-EBC383132E2E}"/>
              </a:ext>
            </a:extLst>
          </p:cNvPr>
          <p:cNvGrpSpPr/>
          <p:nvPr/>
        </p:nvGrpSpPr>
        <p:grpSpPr>
          <a:xfrm>
            <a:off x="4725205" y="1145562"/>
            <a:ext cx="5330985" cy="958791"/>
            <a:chOff x="4725205" y="1145562"/>
            <a:chExt cx="5330985" cy="95879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A09CFBA-F942-AD9E-3C4F-473161D1BFA1}"/>
                </a:ext>
              </a:extLst>
            </p:cNvPr>
            <p:cNvSpPr txBox="1"/>
            <p:nvPr/>
          </p:nvSpPr>
          <p:spPr>
            <a:xfrm>
              <a:off x="4815191" y="1145562"/>
              <a:ext cx="5240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/>
                <a:t>Projected</a:t>
              </a:r>
              <a:r>
                <a:rPr lang="en-US" u="sng"/>
                <a:t> Cost: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E606F5-947E-C86D-D5D9-C67126C29F10}"/>
                </a:ext>
              </a:extLst>
            </p:cNvPr>
            <p:cNvSpPr txBox="1"/>
            <p:nvPr/>
          </p:nvSpPr>
          <p:spPr>
            <a:xfrm>
              <a:off x="4725205" y="1642688"/>
              <a:ext cx="5240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$7,891.14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D11C67-CE7F-EEAD-F11F-31814D422E86}"/>
              </a:ext>
            </a:extLst>
          </p:cNvPr>
          <p:cNvGrpSpPr/>
          <p:nvPr/>
        </p:nvGrpSpPr>
        <p:grpSpPr>
          <a:xfrm>
            <a:off x="4725205" y="2169690"/>
            <a:ext cx="5330985" cy="958791"/>
            <a:chOff x="4725205" y="2169690"/>
            <a:chExt cx="5330985" cy="95879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8067F8-884B-EA1F-D4C3-57BF93277744}"/>
                </a:ext>
              </a:extLst>
            </p:cNvPr>
            <p:cNvSpPr txBox="1"/>
            <p:nvPr/>
          </p:nvSpPr>
          <p:spPr>
            <a:xfrm>
              <a:off x="4815191" y="2169690"/>
              <a:ext cx="5240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/>
                <a:t>Project Budget: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FC5AAD4-F05E-103C-C20F-556BBEA943D6}"/>
                </a:ext>
              </a:extLst>
            </p:cNvPr>
            <p:cNvSpPr txBox="1"/>
            <p:nvPr/>
          </p:nvSpPr>
          <p:spPr>
            <a:xfrm>
              <a:off x="4725205" y="2666816"/>
              <a:ext cx="5240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B050"/>
                  </a:solidFill>
                </a:rPr>
                <a:t>$8,000.00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96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00391 -0.39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196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01042 -0.384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192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00156 -0.203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pic>
        <p:nvPicPr>
          <p:cNvPr id="7" name="Graphic 6" descr="Projector with solid fill">
            <a:extLst>
              <a:ext uri="{FF2B5EF4-FFF2-40B4-BE49-F238E27FC236}">
                <a16:creationId xmlns:a16="http://schemas.microsoft.com/office/drawing/2014/main" id="{9143C2EA-C387-2A8F-072D-01FB7648D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6762" y="4655599"/>
            <a:ext cx="996950" cy="996950"/>
          </a:xfrm>
          <a:prstGeom prst="rect">
            <a:avLst/>
          </a:prstGeom>
          <a:scene3d>
            <a:camera prst="orthographicFront">
              <a:rot lat="0" lon="2099974" rev="1200000"/>
            </a:camera>
            <a:lightRig rig="threePt" dir="t"/>
          </a:scene3d>
        </p:spPr>
      </p:pic>
      <p:pic>
        <p:nvPicPr>
          <p:cNvPr id="12" name="Graphic 11" descr="Projector screen with solid fill">
            <a:extLst>
              <a:ext uri="{FF2B5EF4-FFF2-40B4-BE49-F238E27FC236}">
                <a16:creationId xmlns:a16="http://schemas.microsoft.com/office/drawing/2014/main" id="{D0753585-C035-8EDA-502F-723EA9333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5810" y="-568336"/>
            <a:ext cx="10419791" cy="727772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71C937-53E2-BBF1-5411-9380454F522A}"/>
              </a:ext>
            </a:extLst>
          </p:cNvPr>
          <p:cNvCxnSpPr/>
          <p:nvPr/>
        </p:nvCxnSpPr>
        <p:spPr>
          <a:xfrm flipV="1">
            <a:off x="1585609" y="1799617"/>
            <a:ext cx="1536970" cy="3073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BEB128-F0CF-CD52-528B-B1F96A343E43}"/>
              </a:ext>
            </a:extLst>
          </p:cNvPr>
          <p:cNvCxnSpPr>
            <a:cxnSpLocks/>
          </p:cNvCxnSpPr>
          <p:nvPr/>
        </p:nvCxnSpPr>
        <p:spPr>
          <a:xfrm flipV="1">
            <a:off x="1703712" y="4454207"/>
            <a:ext cx="3797182" cy="699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B84533F-6609-3AC4-54A8-EBC383132E2E}"/>
              </a:ext>
            </a:extLst>
          </p:cNvPr>
          <p:cNvGrpSpPr/>
          <p:nvPr/>
        </p:nvGrpSpPr>
        <p:grpSpPr>
          <a:xfrm>
            <a:off x="4725205" y="1145562"/>
            <a:ext cx="5330985" cy="958791"/>
            <a:chOff x="4725205" y="1145562"/>
            <a:chExt cx="5330985" cy="95879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A09CFBA-F942-AD9E-3C4F-473161D1BFA1}"/>
                </a:ext>
              </a:extLst>
            </p:cNvPr>
            <p:cNvSpPr txBox="1"/>
            <p:nvPr/>
          </p:nvSpPr>
          <p:spPr>
            <a:xfrm>
              <a:off x="4815191" y="1145562"/>
              <a:ext cx="5240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/>
                <a:t>Projected</a:t>
              </a:r>
              <a:r>
                <a:rPr lang="en-US" u="sng"/>
                <a:t> Cost: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E606F5-947E-C86D-D5D9-C67126C29F10}"/>
                </a:ext>
              </a:extLst>
            </p:cNvPr>
            <p:cNvSpPr txBox="1"/>
            <p:nvPr/>
          </p:nvSpPr>
          <p:spPr>
            <a:xfrm>
              <a:off x="4725205" y="1642688"/>
              <a:ext cx="5240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$7,891.14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D11C67-CE7F-EEAD-F11F-31814D422E86}"/>
              </a:ext>
            </a:extLst>
          </p:cNvPr>
          <p:cNvGrpSpPr/>
          <p:nvPr/>
        </p:nvGrpSpPr>
        <p:grpSpPr>
          <a:xfrm>
            <a:off x="4725205" y="2169690"/>
            <a:ext cx="5330985" cy="958791"/>
            <a:chOff x="4725205" y="2169690"/>
            <a:chExt cx="5330985" cy="95879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8067F8-884B-EA1F-D4C3-57BF93277744}"/>
                </a:ext>
              </a:extLst>
            </p:cNvPr>
            <p:cNvSpPr txBox="1"/>
            <p:nvPr/>
          </p:nvSpPr>
          <p:spPr>
            <a:xfrm>
              <a:off x="4815191" y="2169690"/>
              <a:ext cx="5240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/>
                <a:t>Project Budget: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FC5AAD4-F05E-103C-C20F-556BBEA943D6}"/>
                </a:ext>
              </a:extLst>
            </p:cNvPr>
            <p:cNvSpPr txBox="1"/>
            <p:nvPr/>
          </p:nvSpPr>
          <p:spPr>
            <a:xfrm>
              <a:off x="4725205" y="2666816"/>
              <a:ext cx="5240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B050"/>
                  </a:solidFill>
                </a:rPr>
                <a:t>$8,000.00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A4EA0E0-A943-9FE8-58B2-59063E0D4874}"/>
              </a:ext>
            </a:extLst>
          </p:cNvPr>
          <p:cNvSpPr txBox="1"/>
          <p:nvPr/>
        </p:nvSpPr>
        <p:spPr>
          <a:xfrm>
            <a:off x="4986746" y="1923200"/>
            <a:ext cx="471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- $3036.95 </a:t>
            </a:r>
            <a:r>
              <a:rPr lang="en-US"/>
              <a:t>(sub-scale development)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FAC46-08CD-234E-913E-A6240F5B2ACE}"/>
              </a:ext>
            </a:extLst>
          </p:cNvPr>
          <p:cNvSpPr txBox="1"/>
          <p:nvPr/>
        </p:nvSpPr>
        <p:spPr>
          <a:xfrm>
            <a:off x="4986746" y="2196536"/>
            <a:ext cx="524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- $2858.69 </a:t>
            </a:r>
            <a:r>
              <a:rPr lang="en-US"/>
              <a:t>(full-scale + payload development)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E66B1B-C93C-F6FA-C962-4A1B04005179}"/>
              </a:ext>
            </a:extLst>
          </p:cNvPr>
          <p:cNvSpPr txBox="1"/>
          <p:nvPr/>
        </p:nvSpPr>
        <p:spPr>
          <a:xfrm>
            <a:off x="4986746" y="2655954"/>
            <a:ext cx="524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Remaining Expenditure:</a:t>
            </a:r>
          </a:p>
          <a:p>
            <a:r>
              <a:rPr lang="en-US">
                <a:solidFill>
                  <a:srgbClr val="FF0000"/>
                </a:solidFill>
              </a:rPr>
              <a:t>- $1911.55 </a:t>
            </a:r>
            <a:r>
              <a:rPr lang="en-US"/>
              <a:t>(competition transportation/lodging)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872E66-09F2-A9A8-3EE6-2D712A4FB3EE}"/>
              </a:ext>
            </a:extLst>
          </p:cNvPr>
          <p:cNvSpPr txBox="1"/>
          <p:nvPr/>
        </p:nvSpPr>
        <p:spPr>
          <a:xfrm>
            <a:off x="4581392" y="1661093"/>
            <a:ext cx="524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- $7807.19</a:t>
            </a:r>
            <a:endParaRPr lang="en-US" sz="24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B2F5E6-8F73-0E91-6694-34163BB9F5F2}"/>
              </a:ext>
            </a:extLst>
          </p:cNvPr>
          <p:cNvCxnSpPr/>
          <p:nvPr/>
        </p:nvCxnSpPr>
        <p:spPr>
          <a:xfrm>
            <a:off x="6096000" y="2104353"/>
            <a:ext cx="254837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600AC67-08C4-4D64-47A5-B63F77BEA226}"/>
              </a:ext>
            </a:extLst>
          </p:cNvPr>
          <p:cNvSpPr txBox="1"/>
          <p:nvPr/>
        </p:nvSpPr>
        <p:spPr>
          <a:xfrm>
            <a:off x="4749689" y="2303394"/>
            <a:ext cx="524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</a:rPr>
              <a:t>$192.82</a:t>
            </a:r>
          </a:p>
        </p:txBody>
      </p:sp>
    </p:spTree>
    <p:extLst>
      <p:ext uri="{BB962C8B-B14F-4D97-AF65-F5344CB8AC3E}">
        <p14:creationId xmlns:p14="http://schemas.microsoft.com/office/powerpoint/2010/main" val="121394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0.00013 -0.219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  <p:bldP spid="15" grpId="0"/>
      <p:bldP spid="15" grpId="1"/>
      <p:bldP spid="16" grpId="0"/>
      <p:bldP spid="16" grpId="1"/>
      <p:bldP spid="19" grpId="0"/>
      <p:bldP spid="19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pic>
        <p:nvPicPr>
          <p:cNvPr id="7" name="Graphic 6" descr="Projector with solid fill">
            <a:extLst>
              <a:ext uri="{FF2B5EF4-FFF2-40B4-BE49-F238E27FC236}">
                <a16:creationId xmlns:a16="http://schemas.microsoft.com/office/drawing/2014/main" id="{9143C2EA-C387-2A8F-072D-01FB7648D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6762" y="4655599"/>
            <a:ext cx="996950" cy="996950"/>
          </a:xfrm>
          <a:prstGeom prst="rect">
            <a:avLst/>
          </a:prstGeom>
          <a:scene3d>
            <a:camera prst="orthographicFront">
              <a:rot lat="0" lon="2099974" rev="1200000"/>
            </a:camera>
            <a:lightRig rig="threePt" dir="t"/>
          </a:scene3d>
        </p:spPr>
      </p:pic>
      <p:pic>
        <p:nvPicPr>
          <p:cNvPr id="12" name="Graphic 11" descr="Projector screen with solid fill">
            <a:extLst>
              <a:ext uri="{FF2B5EF4-FFF2-40B4-BE49-F238E27FC236}">
                <a16:creationId xmlns:a16="http://schemas.microsoft.com/office/drawing/2014/main" id="{D0753585-C035-8EDA-502F-723EA9333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5810" y="-568336"/>
            <a:ext cx="10419791" cy="727772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71C937-53E2-BBF1-5411-9380454F522A}"/>
              </a:ext>
            </a:extLst>
          </p:cNvPr>
          <p:cNvCxnSpPr/>
          <p:nvPr/>
        </p:nvCxnSpPr>
        <p:spPr>
          <a:xfrm flipV="1">
            <a:off x="1585609" y="1799617"/>
            <a:ext cx="1536970" cy="3073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BEB128-F0CF-CD52-528B-B1F96A343E43}"/>
              </a:ext>
            </a:extLst>
          </p:cNvPr>
          <p:cNvCxnSpPr>
            <a:cxnSpLocks/>
          </p:cNvCxnSpPr>
          <p:nvPr/>
        </p:nvCxnSpPr>
        <p:spPr>
          <a:xfrm flipV="1">
            <a:off x="1703712" y="4454207"/>
            <a:ext cx="3797182" cy="699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8CDBF2B-F503-FCE3-B57C-945935C36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815" y="1059648"/>
            <a:ext cx="5964677" cy="513264"/>
          </a:xfrm>
        </p:spPr>
        <p:txBody>
          <a:bodyPr>
            <a:noAutofit/>
          </a:bodyPr>
          <a:lstStyle/>
          <a:p>
            <a:r>
              <a:rPr lang="en-US" sz="1800" spc="-50">
                <a:solidFill>
                  <a:schemeClr val="tx1"/>
                </a:solidFill>
                <a:cs typeface="Calibri Light"/>
              </a:rPr>
              <a:t>Expense Distribution</a:t>
            </a:r>
            <a:endParaRPr lang="en-US" sz="180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4000FE-F67C-77F2-A0FD-D6C117EC7546}"/>
              </a:ext>
            </a:extLst>
          </p:cNvPr>
          <p:cNvCxnSpPr>
            <a:cxnSpLocks/>
          </p:cNvCxnSpPr>
          <p:nvPr/>
        </p:nvCxnSpPr>
        <p:spPr>
          <a:xfrm>
            <a:off x="4728660" y="1523213"/>
            <a:ext cx="53521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9CA13B-04BC-5F16-1C3A-7AADA92EC7E3}"/>
              </a:ext>
            </a:extLst>
          </p:cNvPr>
          <p:cNvGrpSpPr/>
          <p:nvPr/>
        </p:nvGrpSpPr>
        <p:grpSpPr>
          <a:xfrm>
            <a:off x="4309354" y="1070042"/>
            <a:ext cx="6093959" cy="446807"/>
            <a:chOff x="75416" y="9427"/>
            <a:chExt cx="12078876" cy="8304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646C6E-846D-3573-5DD9-92CAFD7CA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20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4690E07-00B9-BE82-094A-C7EE4566D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2DFC794-0785-E53E-B74E-319792022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2743" y="1529578"/>
            <a:ext cx="3845923" cy="243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7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Expense Distribution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77D688-010D-EDE2-A7A8-908D0A879A4B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124444-3179-D304-A485-1AC4A3BEC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817" y="1145562"/>
            <a:ext cx="7881474" cy="498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09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Timeline / Future work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6F1FABC0-072B-4F22-8F9B-95A9D10B0206}" type="slidenum">
              <a:rPr lang="en-US" smtClean="0"/>
              <a:pPr algn="ctr"/>
              <a:t>59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21B2A0-CBF8-CCE9-66FE-7E616AC94E4B}"/>
              </a:ext>
            </a:extLst>
          </p:cNvPr>
          <p:cNvSpPr txBox="1"/>
          <p:nvPr/>
        </p:nvSpPr>
        <p:spPr>
          <a:xfrm>
            <a:off x="0" y="2439109"/>
            <a:ext cx="213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Flight Readiness Review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9342AF-CBF6-9DAE-6EA0-865F86113D61}"/>
              </a:ext>
            </a:extLst>
          </p:cNvPr>
          <p:cNvSpPr txBox="1"/>
          <p:nvPr/>
        </p:nvSpPr>
        <p:spPr>
          <a:xfrm>
            <a:off x="2865343" y="362419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Operation </a:t>
            </a:r>
          </a:p>
          <a:p>
            <a:pPr algn="ctr"/>
            <a:r>
              <a:rPr lang="en-US" b="1"/>
              <a:t>Manual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885FA2-E89C-57A6-DF4C-1CC486FCF1E1}"/>
              </a:ext>
            </a:extLst>
          </p:cNvPr>
          <p:cNvSpPr txBox="1"/>
          <p:nvPr/>
        </p:nvSpPr>
        <p:spPr>
          <a:xfrm>
            <a:off x="5368432" y="2433754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Web Page </a:t>
            </a:r>
          </a:p>
          <a:p>
            <a:pPr algn="ctr"/>
            <a:r>
              <a:rPr lang="en-US" b="1"/>
              <a:t>Completion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5964EF-449A-6093-BB74-FC327DEDDABB}"/>
              </a:ext>
            </a:extLst>
          </p:cNvPr>
          <p:cNvSpPr txBox="1"/>
          <p:nvPr/>
        </p:nvSpPr>
        <p:spPr>
          <a:xfrm>
            <a:off x="7737932" y="3624194"/>
            <a:ext cx="2029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Engineering Design Day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7DA683-7444-C4EE-7740-C785D504FF18}"/>
              </a:ext>
            </a:extLst>
          </p:cNvPr>
          <p:cNvSpPr/>
          <p:nvPr/>
        </p:nvSpPr>
        <p:spPr>
          <a:xfrm>
            <a:off x="320040" y="3291840"/>
            <a:ext cx="10983192" cy="137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D7EF44-1239-5E05-0F8C-9731DED8ED5C}"/>
              </a:ext>
            </a:extLst>
          </p:cNvPr>
          <p:cNvSpPr/>
          <p:nvPr/>
        </p:nvSpPr>
        <p:spPr>
          <a:xfrm>
            <a:off x="765788" y="3200400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ED92A3-821C-52E8-5906-5E4A15A0D77C}"/>
              </a:ext>
            </a:extLst>
          </p:cNvPr>
          <p:cNvSpPr/>
          <p:nvPr/>
        </p:nvSpPr>
        <p:spPr>
          <a:xfrm>
            <a:off x="3374737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05B4E1-7D13-5F48-C0D1-C031C611A281}"/>
              </a:ext>
            </a:extLst>
          </p:cNvPr>
          <p:cNvSpPr/>
          <p:nvPr/>
        </p:nvSpPr>
        <p:spPr>
          <a:xfrm>
            <a:off x="5983686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978C88-19F0-D2EC-3B23-97E54B45FB99}"/>
              </a:ext>
            </a:extLst>
          </p:cNvPr>
          <p:cNvSpPr/>
          <p:nvPr/>
        </p:nvSpPr>
        <p:spPr>
          <a:xfrm>
            <a:off x="8592635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B9449D6-B976-4412-0152-7612D314D6BB}"/>
              </a:ext>
            </a:extLst>
          </p:cNvPr>
          <p:cNvSpPr/>
          <p:nvPr/>
        </p:nvSpPr>
        <p:spPr>
          <a:xfrm rot="5400000">
            <a:off x="10705576" y="3008301"/>
            <a:ext cx="1691326" cy="69930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645C883-AA7A-FFEB-122D-816A8310DBB6}"/>
              </a:ext>
            </a:extLst>
          </p:cNvPr>
          <p:cNvSpPr/>
          <p:nvPr/>
        </p:nvSpPr>
        <p:spPr>
          <a:xfrm>
            <a:off x="-3276600" y="5473211"/>
            <a:ext cx="18714720" cy="1828798"/>
          </a:xfrm>
          <a:prstGeom prst="ellipse">
            <a:avLst/>
          </a:prstGeom>
          <a:solidFill>
            <a:srgbClr val="228B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Flight Objective Overview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1967F6-86A6-B18F-22D4-5F89387BA4C4}"/>
              </a:ext>
            </a:extLst>
          </p:cNvPr>
          <p:cNvGrpSpPr/>
          <p:nvPr/>
        </p:nvGrpSpPr>
        <p:grpSpPr>
          <a:xfrm rot="442162">
            <a:off x="2175505" y="3646554"/>
            <a:ext cx="484437" cy="2312845"/>
            <a:chOff x="460988" y="5338669"/>
            <a:chExt cx="318972" cy="1145333"/>
          </a:xfrm>
          <a:solidFill>
            <a:schemeClr val="bg1">
              <a:lumMod val="85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C1EA23-3B49-7308-753C-0A324D1D86F3}"/>
                </a:ext>
              </a:extLst>
            </p:cNvPr>
            <p:cNvSpPr/>
            <p:nvPr/>
          </p:nvSpPr>
          <p:spPr>
            <a:xfrm>
              <a:off x="494270" y="5371070"/>
              <a:ext cx="45720" cy="10972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7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3D7ED8D-7D4C-6F5D-E3EC-43F0F6116649}"/>
                </a:ext>
              </a:extLst>
            </p:cNvPr>
            <p:cNvSpPr/>
            <p:nvPr/>
          </p:nvSpPr>
          <p:spPr>
            <a:xfrm>
              <a:off x="696097" y="5371070"/>
              <a:ext cx="45720" cy="10972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7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040A230-D68F-8B29-5D53-21423756A508}"/>
                </a:ext>
              </a:extLst>
            </p:cNvPr>
            <p:cNvGrpSpPr/>
            <p:nvPr/>
          </p:nvGrpSpPr>
          <p:grpSpPr>
            <a:xfrm>
              <a:off x="467030" y="5338669"/>
              <a:ext cx="312930" cy="312930"/>
              <a:chOff x="467030" y="5338669"/>
              <a:chExt cx="312930" cy="312930"/>
            </a:xfrm>
            <a:grpFill/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9250038-6E9E-4C0A-E547-1362FE091CE4}"/>
                  </a:ext>
                </a:extLst>
              </p:cNvPr>
              <p:cNvSpPr/>
              <p:nvPr/>
            </p:nvSpPr>
            <p:spPr>
              <a:xfrm rot="2700000">
                <a:off x="609779" y="5338668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2EDB88E-6FE9-A48D-122F-1B683DDC8BAC}"/>
                  </a:ext>
                </a:extLst>
              </p:cNvPr>
              <p:cNvSpPr/>
              <p:nvPr/>
            </p:nvSpPr>
            <p:spPr>
              <a:xfrm rot="8100000" flipH="1">
                <a:off x="607765" y="5338669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C3185B8-BFA8-3D58-1315-93864B777DAF}"/>
                </a:ext>
              </a:extLst>
            </p:cNvPr>
            <p:cNvGrpSpPr/>
            <p:nvPr/>
          </p:nvGrpSpPr>
          <p:grpSpPr>
            <a:xfrm>
              <a:off x="465016" y="5542446"/>
              <a:ext cx="312930" cy="312930"/>
              <a:chOff x="467030" y="5338669"/>
              <a:chExt cx="312930" cy="312930"/>
            </a:xfrm>
            <a:grpFill/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55E8BC9-24C4-EB08-E3C5-7A69532D93BE}"/>
                  </a:ext>
                </a:extLst>
              </p:cNvPr>
              <p:cNvSpPr/>
              <p:nvPr/>
            </p:nvSpPr>
            <p:spPr>
              <a:xfrm rot="2700000">
                <a:off x="609779" y="5338668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920CD8F-7ABB-D329-E86D-9231E2A1A64E}"/>
                  </a:ext>
                </a:extLst>
              </p:cNvPr>
              <p:cNvSpPr/>
              <p:nvPr/>
            </p:nvSpPr>
            <p:spPr>
              <a:xfrm rot="8100000" flipH="1">
                <a:off x="607765" y="5338669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BD33581-76C8-02FC-AB39-AB5AD6AD0041}"/>
                </a:ext>
              </a:extLst>
            </p:cNvPr>
            <p:cNvGrpSpPr/>
            <p:nvPr/>
          </p:nvGrpSpPr>
          <p:grpSpPr>
            <a:xfrm>
              <a:off x="463002" y="5750334"/>
              <a:ext cx="312930" cy="312930"/>
              <a:chOff x="467030" y="5338669"/>
              <a:chExt cx="312930" cy="312930"/>
            </a:xfrm>
            <a:grpFill/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DAFA2C0-C7B1-E60B-8D8E-B2466164D4BE}"/>
                  </a:ext>
                </a:extLst>
              </p:cNvPr>
              <p:cNvSpPr/>
              <p:nvPr/>
            </p:nvSpPr>
            <p:spPr>
              <a:xfrm rot="2700000">
                <a:off x="609779" y="5338668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D346A76-986E-95CF-E2DD-5F77E38E8DFC}"/>
                  </a:ext>
                </a:extLst>
              </p:cNvPr>
              <p:cNvSpPr/>
              <p:nvPr/>
            </p:nvSpPr>
            <p:spPr>
              <a:xfrm rot="8100000" flipH="1">
                <a:off x="607765" y="5338669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307AB19-BF84-56B4-55BB-007D0E444453}"/>
                </a:ext>
              </a:extLst>
            </p:cNvPr>
            <p:cNvGrpSpPr/>
            <p:nvPr/>
          </p:nvGrpSpPr>
          <p:grpSpPr>
            <a:xfrm>
              <a:off x="460988" y="5961992"/>
              <a:ext cx="312930" cy="312930"/>
              <a:chOff x="467030" y="5338669"/>
              <a:chExt cx="312930" cy="312930"/>
            </a:xfrm>
            <a:grpFill/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908B98C-F89B-5D41-14FE-3F9A8E8253DA}"/>
                  </a:ext>
                </a:extLst>
              </p:cNvPr>
              <p:cNvSpPr/>
              <p:nvPr/>
            </p:nvSpPr>
            <p:spPr>
              <a:xfrm rot="2700000">
                <a:off x="609779" y="5338668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D3886D2-4369-CAA1-6E95-95635EC70F4B}"/>
                  </a:ext>
                </a:extLst>
              </p:cNvPr>
              <p:cNvSpPr/>
              <p:nvPr/>
            </p:nvSpPr>
            <p:spPr>
              <a:xfrm rot="8100000" flipH="1">
                <a:off x="607765" y="5338669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BB907D6-5832-F56C-BD47-FC93FA4787EC}"/>
                </a:ext>
              </a:extLst>
            </p:cNvPr>
            <p:cNvGrpSpPr/>
            <p:nvPr/>
          </p:nvGrpSpPr>
          <p:grpSpPr>
            <a:xfrm>
              <a:off x="467030" y="6171072"/>
              <a:ext cx="312930" cy="312930"/>
              <a:chOff x="467030" y="5338669"/>
              <a:chExt cx="312930" cy="312930"/>
            </a:xfrm>
            <a:grpFill/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B6E5A37-926E-1738-B521-7A21D0B1D9A3}"/>
                  </a:ext>
                </a:extLst>
              </p:cNvPr>
              <p:cNvSpPr/>
              <p:nvPr/>
            </p:nvSpPr>
            <p:spPr>
              <a:xfrm rot="2700000">
                <a:off x="609779" y="5338668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AAEF502-B589-EC53-1316-A70134BB5A7C}"/>
                  </a:ext>
                </a:extLst>
              </p:cNvPr>
              <p:cNvSpPr/>
              <p:nvPr/>
            </p:nvSpPr>
            <p:spPr>
              <a:xfrm rot="8100000" flipH="1">
                <a:off x="607765" y="5338669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6" name="Arc 65">
            <a:extLst>
              <a:ext uri="{FF2B5EF4-FFF2-40B4-BE49-F238E27FC236}">
                <a16:creationId xmlns:a16="http://schemas.microsoft.com/office/drawing/2014/main" id="{C9742197-7C7C-DD6E-1BDF-99987E75B70A}"/>
              </a:ext>
            </a:extLst>
          </p:cNvPr>
          <p:cNvSpPr/>
          <p:nvPr/>
        </p:nvSpPr>
        <p:spPr>
          <a:xfrm rot="329443">
            <a:off x="2148213" y="5562652"/>
            <a:ext cx="847725" cy="852663"/>
          </a:xfrm>
          <a:prstGeom prst="arc">
            <a:avLst>
              <a:gd name="adj1" fmla="val 15346093"/>
              <a:gd name="adj2" fmla="val 2122945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466BE7-BFD3-2BA8-EFF2-D6CEF5A111BF}"/>
              </a:ext>
            </a:extLst>
          </p:cNvPr>
          <p:cNvSpPr txBox="1"/>
          <p:nvPr/>
        </p:nvSpPr>
        <p:spPr>
          <a:xfrm>
            <a:off x="3312775" y="5610730"/>
            <a:ext cx="13548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80-85° Deg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684FDA7-DC27-F8AF-5E4C-C7A831EFB342}"/>
              </a:ext>
            </a:extLst>
          </p:cNvPr>
          <p:cNvGrpSpPr/>
          <p:nvPr/>
        </p:nvGrpSpPr>
        <p:grpSpPr>
          <a:xfrm rot="420000">
            <a:off x="1768862" y="3684295"/>
            <a:ext cx="612444" cy="2250444"/>
            <a:chOff x="827802" y="3650184"/>
            <a:chExt cx="612444" cy="2250444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AAD0C69-E35A-C91F-234B-7AFDFF9F0D7A}"/>
                </a:ext>
              </a:extLst>
            </p:cNvPr>
            <p:cNvGrpSpPr/>
            <p:nvPr/>
          </p:nvGrpSpPr>
          <p:grpSpPr>
            <a:xfrm>
              <a:off x="1011553" y="4639344"/>
              <a:ext cx="244977" cy="420681"/>
              <a:chOff x="5471623" y="1695684"/>
              <a:chExt cx="182880" cy="457201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1DF55496-B288-41F0-B92C-4F32555A9412}"/>
                  </a:ext>
                </a:extLst>
              </p:cNvPr>
              <p:cNvSpPr/>
              <p:nvPr/>
            </p:nvSpPr>
            <p:spPr>
              <a:xfrm>
                <a:off x="5471623" y="1878565"/>
                <a:ext cx="182880" cy="9144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270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C3B10D6B-2F50-06EE-42D9-F2D85EE2531E}"/>
                  </a:ext>
                </a:extLst>
              </p:cNvPr>
              <p:cNvSpPr/>
              <p:nvPr/>
            </p:nvSpPr>
            <p:spPr>
              <a:xfrm>
                <a:off x="5489910" y="1970005"/>
                <a:ext cx="146304" cy="182880"/>
              </a:xfrm>
              <a:prstGeom prst="rect">
                <a:avLst/>
              </a:prstGeom>
              <a:solidFill>
                <a:srgbClr val="80808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270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F4CC07D-47EE-704B-9EFF-F98D29F91DDC}"/>
                  </a:ext>
                </a:extLst>
              </p:cNvPr>
              <p:cNvSpPr/>
              <p:nvPr/>
            </p:nvSpPr>
            <p:spPr>
              <a:xfrm>
                <a:off x="5489898" y="1695684"/>
                <a:ext cx="146304" cy="182880"/>
              </a:xfrm>
              <a:prstGeom prst="rect">
                <a:avLst/>
              </a:prstGeom>
              <a:solidFill>
                <a:srgbClr val="80808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270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F1702DE-B4B0-AC91-7C6E-EEE16D71A857}"/>
                </a:ext>
              </a:extLst>
            </p:cNvPr>
            <p:cNvGrpSpPr/>
            <p:nvPr/>
          </p:nvGrpSpPr>
          <p:grpSpPr>
            <a:xfrm>
              <a:off x="1011553" y="3650184"/>
              <a:ext cx="244978" cy="1168919"/>
              <a:chOff x="1011553" y="3650184"/>
              <a:chExt cx="244978" cy="1168919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0B05385-C946-6472-B683-5E1BAF518BE1}"/>
                  </a:ext>
                </a:extLst>
              </p:cNvPr>
              <p:cNvGrpSpPr/>
              <p:nvPr/>
            </p:nvGrpSpPr>
            <p:grpSpPr>
              <a:xfrm>
                <a:off x="1011553" y="3650184"/>
                <a:ext cx="244978" cy="545393"/>
                <a:chOff x="2945858" y="3240725"/>
                <a:chExt cx="182880" cy="341820"/>
              </a:xfrm>
            </p:grpSpPr>
            <p:sp>
              <p:nvSpPr>
                <p:cNvPr id="88" name="Isosceles Triangle 87">
                  <a:extLst>
                    <a:ext uri="{FF2B5EF4-FFF2-40B4-BE49-F238E27FC236}">
                      <a16:creationId xmlns:a16="http://schemas.microsoft.com/office/drawing/2014/main" id="{E9AA0520-27AA-2FA0-A2B5-86F2F37106F1}"/>
                    </a:ext>
                  </a:extLst>
                </p:cNvPr>
                <p:cNvSpPr/>
                <p:nvPr/>
              </p:nvSpPr>
              <p:spPr>
                <a:xfrm>
                  <a:off x="2945858" y="3240725"/>
                  <a:ext cx="182880" cy="274320"/>
                </a:xfrm>
                <a:prstGeom prst="triangl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997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E776EBBE-B102-190F-051E-17E49AC3DF29}"/>
                    </a:ext>
                  </a:extLst>
                </p:cNvPr>
                <p:cNvSpPr/>
                <p:nvPr/>
              </p:nvSpPr>
              <p:spPr>
                <a:xfrm>
                  <a:off x="2966740" y="3505475"/>
                  <a:ext cx="146304" cy="77070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997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0D535ED-3030-B794-415A-E992DE2DEF30}"/>
                  </a:ext>
                </a:extLst>
              </p:cNvPr>
              <p:cNvSpPr/>
              <p:nvPr/>
            </p:nvSpPr>
            <p:spPr>
              <a:xfrm>
                <a:off x="1011553" y="4089615"/>
                <a:ext cx="244978" cy="72948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200">
                    <a:solidFill>
                      <a:srgbClr val="EF2E32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Zenith I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A324BAD-D71D-6D39-76DF-25739B5292F8}"/>
                </a:ext>
              </a:extLst>
            </p:cNvPr>
            <p:cNvGrpSpPr/>
            <p:nvPr/>
          </p:nvGrpSpPr>
          <p:grpSpPr>
            <a:xfrm>
              <a:off x="827802" y="4891753"/>
              <a:ext cx="612444" cy="1008875"/>
              <a:chOff x="827802" y="4891753"/>
              <a:chExt cx="612444" cy="1008875"/>
            </a:xfrm>
          </p:grpSpPr>
          <p:sp>
            <p:nvSpPr>
              <p:cNvPr id="81" name="Flowchart: Manual Operation 80">
                <a:extLst>
                  <a:ext uri="{FF2B5EF4-FFF2-40B4-BE49-F238E27FC236}">
                    <a16:creationId xmlns:a16="http://schemas.microsoft.com/office/drawing/2014/main" id="{002CBF04-5225-4DB1-6643-C67733B1DF87}"/>
                  </a:ext>
                </a:extLst>
              </p:cNvPr>
              <p:cNvSpPr/>
              <p:nvPr/>
            </p:nvSpPr>
            <p:spPr>
              <a:xfrm>
                <a:off x="1015587" y="5841348"/>
                <a:ext cx="236874" cy="59280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AD3041B2-EEBA-6FB5-2E28-9F5BDB653B92}"/>
                  </a:ext>
                </a:extLst>
              </p:cNvPr>
              <p:cNvGrpSpPr/>
              <p:nvPr/>
            </p:nvGrpSpPr>
            <p:grpSpPr>
              <a:xfrm>
                <a:off x="827802" y="4891753"/>
                <a:ext cx="612444" cy="948334"/>
                <a:chOff x="2808002" y="4918479"/>
                <a:chExt cx="457200" cy="594360"/>
              </a:xfrm>
            </p:grpSpPr>
            <p:sp>
              <p:nvSpPr>
                <p:cNvPr id="83" name="Flowchart: Manual Input 82">
                  <a:extLst>
                    <a:ext uri="{FF2B5EF4-FFF2-40B4-BE49-F238E27FC236}">
                      <a16:creationId xmlns:a16="http://schemas.microsoft.com/office/drawing/2014/main" id="{1F4E1B3B-2261-6440-05BB-2A6B280BA777}"/>
                    </a:ext>
                  </a:extLst>
                </p:cNvPr>
                <p:cNvSpPr/>
                <p:nvPr/>
              </p:nvSpPr>
              <p:spPr>
                <a:xfrm>
                  <a:off x="2808002" y="5327100"/>
                  <a:ext cx="137160" cy="182880"/>
                </a:xfrm>
                <a:prstGeom prst="flowChartManualInpu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997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A771C9D9-53C2-4436-4AAE-F750D0A1ACA2}"/>
                    </a:ext>
                  </a:extLst>
                </p:cNvPr>
                <p:cNvSpPr/>
                <p:nvPr/>
              </p:nvSpPr>
              <p:spPr>
                <a:xfrm>
                  <a:off x="2945162" y="4918479"/>
                  <a:ext cx="182880" cy="59436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US" sz="3780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Flowchart: Manual Input 84">
                  <a:extLst>
                    <a:ext uri="{FF2B5EF4-FFF2-40B4-BE49-F238E27FC236}">
                      <a16:creationId xmlns:a16="http://schemas.microsoft.com/office/drawing/2014/main" id="{CFEF773B-90AE-44F4-6905-CB55237176A1}"/>
                    </a:ext>
                  </a:extLst>
                </p:cNvPr>
                <p:cNvSpPr/>
                <p:nvPr/>
              </p:nvSpPr>
              <p:spPr>
                <a:xfrm flipH="1">
                  <a:off x="3128042" y="5323705"/>
                  <a:ext cx="137160" cy="182880"/>
                </a:xfrm>
                <a:prstGeom prst="flowChartManualInpu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997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A8E23FF3-6463-5BAE-B10F-99028BC0C693}"/>
              </a:ext>
            </a:extLst>
          </p:cNvPr>
          <p:cNvSpPr/>
          <p:nvPr/>
        </p:nvSpPr>
        <p:spPr>
          <a:xfrm>
            <a:off x="308283" y="219456"/>
            <a:ext cx="454588" cy="4336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3" name="Graphic 92" descr="Fire with solid fill">
            <a:extLst>
              <a:ext uri="{FF2B5EF4-FFF2-40B4-BE49-F238E27FC236}">
                <a16:creationId xmlns:a16="http://schemas.microsoft.com/office/drawing/2014/main" id="{A1DB3555-C0A9-EE28-647E-CFFFA444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357199">
            <a:off x="1670350" y="5928032"/>
            <a:ext cx="420858" cy="420858"/>
          </a:xfrm>
          <a:prstGeom prst="rect">
            <a:avLst/>
          </a:prstGeom>
        </p:spPr>
      </p:pic>
      <p:sp>
        <p:nvSpPr>
          <p:cNvPr id="105" name="Sun 104">
            <a:extLst>
              <a:ext uri="{FF2B5EF4-FFF2-40B4-BE49-F238E27FC236}">
                <a16:creationId xmlns:a16="http://schemas.microsoft.com/office/drawing/2014/main" id="{DA9138AB-4697-2849-765C-A3FA7681B332}"/>
              </a:ext>
            </a:extLst>
          </p:cNvPr>
          <p:cNvSpPr/>
          <p:nvPr/>
        </p:nvSpPr>
        <p:spPr>
          <a:xfrm>
            <a:off x="11705844" y="-2047206"/>
            <a:ext cx="851060" cy="830414"/>
          </a:xfrm>
          <a:prstGeom prst="sun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8098AF86-A4CC-A1CF-DA3E-ED0848C3ED6D}"/>
              </a:ext>
            </a:extLst>
          </p:cNvPr>
          <p:cNvSpPr/>
          <p:nvPr/>
        </p:nvSpPr>
        <p:spPr>
          <a:xfrm>
            <a:off x="5062271" y="2701087"/>
            <a:ext cx="1905000" cy="1372403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cs typeface="Times New Roman" panose="02020603050405020304" pitchFamily="18" charset="0"/>
              </a:rPr>
              <a:t>Phase I:</a:t>
            </a:r>
          </a:p>
          <a:p>
            <a:r>
              <a:rPr lang="en-US">
                <a:solidFill>
                  <a:schemeClr val="tx1"/>
                </a:solidFill>
                <a:cs typeface="Times New Roman" panose="02020603050405020304" pitchFamily="18" charset="0"/>
              </a:rPr>
              <a:t>Vehicle fully assembled and launch ready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C8AD1AB-60EF-4A96-6533-3D669E24FA38}"/>
              </a:ext>
            </a:extLst>
          </p:cNvPr>
          <p:cNvSpPr/>
          <p:nvPr/>
        </p:nvSpPr>
        <p:spPr>
          <a:xfrm>
            <a:off x="5133518" y="-3278105"/>
            <a:ext cx="2010860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cs typeface="Times New Roman" panose="02020603050405020304" pitchFamily="18" charset="0"/>
              </a:rPr>
              <a:t>Phase II:</a:t>
            </a:r>
          </a:p>
          <a:p>
            <a:r>
              <a:rPr lang="en-US">
                <a:solidFill>
                  <a:schemeClr val="tx1"/>
                </a:solidFill>
                <a:cs typeface="Times New Roman" panose="02020603050405020304" pitchFamily="18" charset="0"/>
              </a:rPr>
              <a:t>High velocity ascent with spin stabilization</a:t>
            </a:r>
          </a:p>
        </p:txBody>
      </p:sp>
      <p:sp>
        <p:nvSpPr>
          <p:cNvPr id="111" name="Slide Number Placeholder 110">
            <a:extLst>
              <a:ext uri="{FF2B5EF4-FFF2-40B4-BE49-F238E27FC236}">
                <a16:creationId xmlns:a16="http://schemas.microsoft.com/office/drawing/2014/main" id="{0F71D663-2E81-C257-BC1E-43E93BA99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FB3757-6CCC-9085-F463-69266D71D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Peyton Breland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601F3-011B-AA6C-4D50-A7346CF3C033}"/>
              </a:ext>
            </a:extLst>
          </p:cNvPr>
          <p:cNvGrpSpPr/>
          <p:nvPr/>
        </p:nvGrpSpPr>
        <p:grpSpPr>
          <a:xfrm>
            <a:off x="73889" y="9427"/>
            <a:ext cx="12080403" cy="830414"/>
            <a:chOff x="73889" y="9427"/>
            <a:chExt cx="12080403" cy="830414"/>
          </a:xfrm>
        </p:grpSpPr>
        <p:pic>
          <p:nvPicPr>
            <p:cNvPr id="76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531205B7-083B-E8EB-0E07-6873A33E6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8CD01C-BF61-BA51-4BB9-AEED0F52A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3889" y="12242"/>
              <a:ext cx="850392" cy="818130"/>
            </a:xfrm>
            <a:prstGeom prst="rect">
              <a:avLst/>
            </a:prstGeom>
          </p:spPr>
        </p:pic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8889AAF5-6B39-0F60-8B69-6026C85AE0D4}"/>
              </a:ext>
            </a:extLst>
          </p:cNvPr>
          <p:cNvSpPr/>
          <p:nvPr/>
        </p:nvSpPr>
        <p:spPr>
          <a:xfrm>
            <a:off x="2967947" y="-3187075"/>
            <a:ext cx="3031204" cy="1510781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17F57CA-B781-0A8C-08F3-7A3939ECA0C1}"/>
              </a:ext>
            </a:extLst>
          </p:cNvPr>
          <p:cNvSpPr/>
          <p:nvPr/>
        </p:nvSpPr>
        <p:spPr>
          <a:xfrm>
            <a:off x="8779905" y="-2197767"/>
            <a:ext cx="3277983" cy="192259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D0BEC728-FBC3-8EC1-A9CC-E11024E913DB}"/>
              </a:ext>
            </a:extLst>
          </p:cNvPr>
          <p:cNvSpPr/>
          <p:nvPr/>
        </p:nvSpPr>
        <p:spPr>
          <a:xfrm>
            <a:off x="7051504" y="-3625313"/>
            <a:ext cx="2561419" cy="1441683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F912F25-CC97-08D1-8D07-6BADD5B5DCF5}"/>
              </a:ext>
            </a:extLst>
          </p:cNvPr>
          <p:cNvSpPr/>
          <p:nvPr/>
        </p:nvSpPr>
        <p:spPr>
          <a:xfrm>
            <a:off x="-3035440" y="1027085"/>
            <a:ext cx="2926603" cy="170874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6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Timeline / Future work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21B2A0-CBF8-CCE9-66FE-7E616AC94E4B}"/>
              </a:ext>
            </a:extLst>
          </p:cNvPr>
          <p:cNvSpPr txBox="1"/>
          <p:nvPr/>
        </p:nvSpPr>
        <p:spPr>
          <a:xfrm>
            <a:off x="5028845" y="1481884"/>
            <a:ext cx="213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Flight Readiness</a:t>
            </a:r>
          </a:p>
          <a:p>
            <a:pPr algn="ctr"/>
            <a:r>
              <a:rPr lang="en-US" b="1"/>
              <a:t>Review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7DA683-7444-C4EE-7740-C785D504FF18}"/>
              </a:ext>
            </a:extLst>
          </p:cNvPr>
          <p:cNvSpPr/>
          <p:nvPr/>
        </p:nvSpPr>
        <p:spPr>
          <a:xfrm>
            <a:off x="500612" y="5620043"/>
            <a:ext cx="10983192" cy="137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634BCC53-CE97-B420-9635-E7BBA730AC36}"/>
              </a:ext>
            </a:extLst>
          </p:cNvPr>
          <p:cNvSpPr/>
          <p:nvPr/>
        </p:nvSpPr>
        <p:spPr>
          <a:xfrm rot="10800000">
            <a:off x="5249891" y="2177914"/>
            <a:ext cx="1691326" cy="69930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6AA01EBC-0298-CCB4-DD0D-323BB5D3A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83" y="2575975"/>
            <a:ext cx="2842635" cy="28201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E26651-C626-B21D-A399-08D70B6449EE}"/>
              </a:ext>
            </a:extLst>
          </p:cNvPr>
          <p:cNvSpPr txBox="1"/>
          <p:nvPr/>
        </p:nvSpPr>
        <p:spPr>
          <a:xfrm>
            <a:off x="4911364" y="3429000"/>
            <a:ext cx="6572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Report final design modifications since CDR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Includes final assembly and launch operations checklists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Report results of full-scale demonstration flight  </a:t>
            </a:r>
          </a:p>
        </p:txBody>
      </p:sp>
    </p:spTree>
    <p:extLst>
      <p:ext uri="{BB962C8B-B14F-4D97-AF65-F5344CB8AC3E}">
        <p14:creationId xmlns:p14="http://schemas.microsoft.com/office/powerpoint/2010/main" val="3569649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Timeline / Future work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6F1FABC0-072B-4F22-8F9B-95A9D10B0206}" type="slidenum">
              <a:rPr lang="en-US" smtClean="0"/>
              <a:pPr algn="ctr"/>
              <a:t>61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9342AF-CBF6-9DAE-6EA0-865F86113D61}"/>
              </a:ext>
            </a:extLst>
          </p:cNvPr>
          <p:cNvSpPr txBox="1"/>
          <p:nvPr/>
        </p:nvSpPr>
        <p:spPr>
          <a:xfrm>
            <a:off x="256394" y="362419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Operation </a:t>
            </a:r>
          </a:p>
          <a:p>
            <a:pPr algn="ctr"/>
            <a:r>
              <a:rPr lang="en-US" b="1"/>
              <a:t>Manual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885FA2-E89C-57A6-DF4C-1CC486FCF1E1}"/>
              </a:ext>
            </a:extLst>
          </p:cNvPr>
          <p:cNvSpPr txBox="1"/>
          <p:nvPr/>
        </p:nvSpPr>
        <p:spPr>
          <a:xfrm>
            <a:off x="2807635" y="2423317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Web Page </a:t>
            </a:r>
          </a:p>
          <a:p>
            <a:pPr algn="ctr"/>
            <a:r>
              <a:rPr lang="en-US" b="1"/>
              <a:t>Completion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5964EF-449A-6093-BB74-FC327DEDDABB}"/>
              </a:ext>
            </a:extLst>
          </p:cNvPr>
          <p:cNvSpPr txBox="1"/>
          <p:nvPr/>
        </p:nvSpPr>
        <p:spPr>
          <a:xfrm>
            <a:off x="5128984" y="3566451"/>
            <a:ext cx="2029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Engineering Design Day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7DA683-7444-C4EE-7740-C785D504FF18}"/>
              </a:ext>
            </a:extLst>
          </p:cNvPr>
          <p:cNvSpPr/>
          <p:nvPr/>
        </p:nvSpPr>
        <p:spPr>
          <a:xfrm>
            <a:off x="320040" y="3291840"/>
            <a:ext cx="10983192" cy="137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D7EF44-1239-5E05-0F8C-9731DED8ED5C}"/>
              </a:ext>
            </a:extLst>
          </p:cNvPr>
          <p:cNvSpPr/>
          <p:nvPr/>
        </p:nvSpPr>
        <p:spPr>
          <a:xfrm>
            <a:off x="765788" y="3200400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ED92A3-821C-52E8-5906-5E4A15A0D77C}"/>
              </a:ext>
            </a:extLst>
          </p:cNvPr>
          <p:cNvSpPr/>
          <p:nvPr/>
        </p:nvSpPr>
        <p:spPr>
          <a:xfrm>
            <a:off x="3374737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05B4E1-7D13-5F48-C0D1-C031C611A281}"/>
              </a:ext>
            </a:extLst>
          </p:cNvPr>
          <p:cNvSpPr/>
          <p:nvPr/>
        </p:nvSpPr>
        <p:spPr>
          <a:xfrm>
            <a:off x="5983686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978C88-19F0-D2EC-3B23-97E54B45FB99}"/>
              </a:ext>
            </a:extLst>
          </p:cNvPr>
          <p:cNvSpPr/>
          <p:nvPr/>
        </p:nvSpPr>
        <p:spPr>
          <a:xfrm>
            <a:off x="8592635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B9449D6-B976-4412-0152-7612D314D6BB}"/>
              </a:ext>
            </a:extLst>
          </p:cNvPr>
          <p:cNvSpPr/>
          <p:nvPr/>
        </p:nvSpPr>
        <p:spPr>
          <a:xfrm rot="5400000">
            <a:off x="10705576" y="3008301"/>
            <a:ext cx="1691326" cy="69930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6C5E22-B35A-9FA0-A7F8-C5B2FACF070D}"/>
              </a:ext>
            </a:extLst>
          </p:cNvPr>
          <p:cNvSpPr txBox="1"/>
          <p:nvPr/>
        </p:nvSpPr>
        <p:spPr>
          <a:xfrm>
            <a:off x="7940495" y="2501905"/>
            <a:ext cx="1624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Launch Competition</a:t>
            </a:r>
          </a:p>
        </p:txBody>
      </p:sp>
    </p:spTree>
    <p:extLst>
      <p:ext uri="{BB962C8B-B14F-4D97-AF65-F5344CB8AC3E}">
        <p14:creationId xmlns:p14="http://schemas.microsoft.com/office/powerpoint/2010/main" val="2511238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Timeline / Future work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7DA683-7444-C4EE-7740-C785D504FF18}"/>
              </a:ext>
            </a:extLst>
          </p:cNvPr>
          <p:cNvSpPr/>
          <p:nvPr/>
        </p:nvSpPr>
        <p:spPr>
          <a:xfrm>
            <a:off x="500612" y="5620043"/>
            <a:ext cx="10983192" cy="137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634BCC53-CE97-B420-9635-E7BBA730AC36}"/>
              </a:ext>
            </a:extLst>
          </p:cNvPr>
          <p:cNvSpPr/>
          <p:nvPr/>
        </p:nvSpPr>
        <p:spPr>
          <a:xfrm rot="10800000">
            <a:off x="5249891" y="2177914"/>
            <a:ext cx="1691326" cy="69930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89EFDD-712F-6B5A-0FB1-BAE8C95AFEBE}"/>
              </a:ext>
            </a:extLst>
          </p:cNvPr>
          <p:cNvSpPr txBox="1"/>
          <p:nvPr/>
        </p:nvSpPr>
        <p:spPr>
          <a:xfrm>
            <a:off x="5426140" y="144648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Operation </a:t>
            </a:r>
          </a:p>
          <a:p>
            <a:pPr algn="ctr"/>
            <a:r>
              <a:rPr lang="en-US" b="1"/>
              <a:t>Manual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49A70441-C8BF-B1C6-070A-EC77729CB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4" y="1296391"/>
            <a:ext cx="2850864" cy="3096500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9F1DD134-F994-452F-75C8-02E0EF8CF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29" y="2410849"/>
            <a:ext cx="3041597" cy="29852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3C9F6E-32AD-D297-B291-B23BA34A2034}"/>
              </a:ext>
            </a:extLst>
          </p:cNvPr>
          <p:cNvSpPr txBox="1"/>
          <p:nvPr/>
        </p:nvSpPr>
        <p:spPr>
          <a:xfrm>
            <a:off x="4911364" y="3429000"/>
            <a:ext cx="6572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List manufacturing and assembly instructions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Detail pre- and post-flight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Includes all operations checklists developed</a:t>
            </a:r>
          </a:p>
        </p:txBody>
      </p:sp>
    </p:spTree>
    <p:extLst>
      <p:ext uri="{BB962C8B-B14F-4D97-AF65-F5344CB8AC3E}">
        <p14:creationId xmlns:p14="http://schemas.microsoft.com/office/powerpoint/2010/main" val="3428194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Timeline / Future work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6F1FABC0-072B-4F22-8F9B-95A9D10B0206}" type="slidenum">
              <a:rPr lang="en-US" smtClean="0"/>
              <a:pPr algn="ctr"/>
              <a:t>63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885FA2-E89C-57A6-DF4C-1CC486FCF1E1}"/>
              </a:ext>
            </a:extLst>
          </p:cNvPr>
          <p:cNvSpPr txBox="1"/>
          <p:nvPr/>
        </p:nvSpPr>
        <p:spPr>
          <a:xfrm>
            <a:off x="206886" y="2425783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Web Page </a:t>
            </a:r>
          </a:p>
          <a:p>
            <a:pPr algn="ctr"/>
            <a:r>
              <a:rPr lang="en-US" b="1"/>
              <a:t>Completion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5964EF-449A-6093-BB74-FC327DEDDABB}"/>
              </a:ext>
            </a:extLst>
          </p:cNvPr>
          <p:cNvSpPr txBox="1"/>
          <p:nvPr/>
        </p:nvSpPr>
        <p:spPr>
          <a:xfrm>
            <a:off x="2520034" y="3572604"/>
            <a:ext cx="2029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Engineering Design Day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7DA683-7444-C4EE-7740-C785D504FF18}"/>
              </a:ext>
            </a:extLst>
          </p:cNvPr>
          <p:cNvSpPr/>
          <p:nvPr/>
        </p:nvSpPr>
        <p:spPr>
          <a:xfrm>
            <a:off x="320040" y="3291840"/>
            <a:ext cx="10983192" cy="137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D7EF44-1239-5E05-0F8C-9731DED8ED5C}"/>
              </a:ext>
            </a:extLst>
          </p:cNvPr>
          <p:cNvSpPr/>
          <p:nvPr/>
        </p:nvSpPr>
        <p:spPr>
          <a:xfrm>
            <a:off x="765788" y="3200400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ED92A3-821C-52E8-5906-5E4A15A0D77C}"/>
              </a:ext>
            </a:extLst>
          </p:cNvPr>
          <p:cNvSpPr/>
          <p:nvPr/>
        </p:nvSpPr>
        <p:spPr>
          <a:xfrm>
            <a:off x="3374737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05B4E1-7D13-5F48-C0D1-C031C611A281}"/>
              </a:ext>
            </a:extLst>
          </p:cNvPr>
          <p:cNvSpPr/>
          <p:nvPr/>
        </p:nvSpPr>
        <p:spPr>
          <a:xfrm>
            <a:off x="5983686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978C88-19F0-D2EC-3B23-97E54B45FB99}"/>
              </a:ext>
            </a:extLst>
          </p:cNvPr>
          <p:cNvSpPr/>
          <p:nvPr/>
        </p:nvSpPr>
        <p:spPr>
          <a:xfrm>
            <a:off x="8592635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B9449D6-B976-4412-0152-7612D314D6BB}"/>
              </a:ext>
            </a:extLst>
          </p:cNvPr>
          <p:cNvSpPr/>
          <p:nvPr/>
        </p:nvSpPr>
        <p:spPr>
          <a:xfrm rot="5400000">
            <a:off x="10705576" y="3008301"/>
            <a:ext cx="1691326" cy="69930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6C5E22-B35A-9FA0-A7F8-C5B2FACF070D}"/>
              </a:ext>
            </a:extLst>
          </p:cNvPr>
          <p:cNvSpPr txBox="1"/>
          <p:nvPr/>
        </p:nvSpPr>
        <p:spPr>
          <a:xfrm>
            <a:off x="5331546" y="2415407"/>
            <a:ext cx="1624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Launch Competition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4D6F5A-595E-481A-FF25-BB8F1356D1C1}"/>
              </a:ext>
            </a:extLst>
          </p:cNvPr>
          <p:cNvSpPr txBox="1"/>
          <p:nvPr/>
        </p:nvSpPr>
        <p:spPr>
          <a:xfrm>
            <a:off x="7940494" y="3694308"/>
            <a:ext cx="1624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Final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13420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Timeline / Future work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7DA683-7444-C4EE-7740-C785D504FF18}"/>
              </a:ext>
            </a:extLst>
          </p:cNvPr>
          <p:cNvSpPr/>
          <p:nvPr/>
        </p:nvSpPr>
        <p:spPr>
          <a:xfrm>
            <a:off x="500612" y="5620043"/>
            <a:ext cx="10983192" cy="137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634BCC53-CE97-B420-9635-E7BBA730AC36}"/>
              </a:ext>
            </a:extLst>
          </p:cNvPr>
          <p:cNvSpPr/>
          <p:nvPr/>
        </p:nvSpPr>
        <p:spPr>
          <a:xfrm rot="10800000">
            <a:off x="5249891" y="2177914"/>
            <a:ext cx="1691326" cy="69930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75EDCB-B625-9351-B888-3989F0E6748E}"/>
              </a:ext>
            </a:extLst>
          </p:cNvPr>
          <p:cNvSpPr txBox="1"/>
          <p:nvPr/>
        </p:nvSpPr>
        <p:spPr>
          <a:xfrm>
            <a:off x="5368432" y="1497779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Web Page </a:t>
            </a:r>
          </a:p>
          <a:p>
            <a:pPr algn="ctr"/>
            <a:r>
              <a:rPr lang="en-US" b="1"/>
              <a:t>Completion</a:t>
            </a:r>
          </a:p>
        </p:txBody>
      </p:sp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4105FA8-2B5E-715A-5D6F-999B2C696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2" y="1209686"/>
            <a:ext cx="4246908" cy="206843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42ABE8C3-4FB7-F135-CE89-0F4B47C01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6" y="3389750"/>
            <a:ext cx="4228054" cy="2116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D1C3BA-1B3F-B5FD-D413-8D198F0B3138}"/>
              </a:ext>
            </a:extLst>
          </p:cNvPr>
          <p:cNvSpPr txBox="1"/>
          <p:nvPr/>
        </p:nvSpPr>
        <p:spPr>
          <a:xfrm>
            <a:off x="4911364" y="3429000"/>
            <a:ext cx="65724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Update with latest NASA and SD deliverables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Correct minor formatting errors and typos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Verify hyperlink functionality for deliverable downloads and team member </a:t>
            </a:r>
            <a:r>
              <a:rPr lang="en-US" err="1"/>
              <a:t>LinkedIns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01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Timeline / Future work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6F1FABC0-072B-4F22-8F9B-95A9D10B0206}" type="slidenum">
              <a:rPr lang="en-US" smtClean="0"/>
              <a:pPr algn="ctr"/>
              <a:t>65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5964EF-449A-6093-BB74-FC327DEDDABB}"/>
              </a:ext>
            </a:extLst>
          </p:cNvPr>
          <p:cNvSpPr txBox="1"/>
          <p:nvPr/>
        </p:nvSpPr>
        <p:spPr>
          <a:xfrm>
            <a:off x="-88915" y="3554005"/>
            <a:ext cx="2029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Engineering Design Day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7DA683-7444-C4EE-7740-C785D504FF18}"/>
              </a:ext>
            </a:extLst>
          </p:cNvPr>
          <p:cNvSpPr/>
          <p:nvPr/>
        </p:nvSpPr>
        <p:spPr>
          <a:xfrm>
            <a:off x="320040" y="3291840"/>
            <a:ext cx="10983192" cy="137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D7EF44-1239-5E05-0F8C-9731DED8ED5C}"/>
              </a:ext>
            </a:extLst>
          </p:cNvPr>
          <p:cNvSpPr/>
          <p:nvPr/>
        </p:nvSpPr>
        <p:spPr>
          <a:xfrm>
            <a:off x="765788" y="3200400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ED92A3-821C-52E8-5906-5E4A15A0D77C}"/>
              </a:ext>
            </a:extLst>
          </p:cNvPr>
          <p:cNvSpPr/>
          <p:nvPr/>
        </p:nvSpPr>
        <p:spPr>
          <a:xfrm>
            <a:off x="3374737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05B4E1-7D13-5F48-C0D1-C031C611A281}"/>
              </a:ext>
            </a:extLst>
          </p:cNvPr>
          <p:cNvSpPr/>
          <p:nvPr/>
        </p:nvSpPr>
        <p:spPr>
          <a:xfrm>
            <a:off x="5983686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978C88-19F0-D2EC-3B23-97E54B45FB99}"/>
              </a:ext>
            </a:extLst>
          </p:cNvPr>
          <p:cNvSpPr/>
          <p:nvPr/>
        </p:nvSpPr>
        <p:spPr>
          <a:xfrm>
            <a:off x="8592635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B9449D6-B976-4412-0152-7612D314D6BB}"/>
              </a:ext>
            </a:extLst>
          </p:cNvPr>
          <p:cNvSpPr/>
          <p:nvPr/>
        </p:nvSpPr>
        <p:spPr>
          <a:xfrm rot="5400000">
            <a:off x="10705576" y="3008301"/>
            <a:ext cx="1691326" cy="69930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6C5E22-B35A-9FA0-A7F8-C5B2FACF070D}"/>
              </a:ext>
            </a:extLst>
          </p:cNvPr>
          <p:cNvSpPr txBox="1"/>
          <p:nvPr/>
        </p:nvSpPr>
        <p:spPr>
          <a:xfrm>
            <a:off x="2722788" y="2423317"/>
            <a:ext cx="1624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Launch Competition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4D6F5A-595E-481A-FF25-BB8F1356D1C1}"/>
              </a:ext>
            </a:extLst>
          </p:cNvPr>
          <p:cNvSpPr txBox="1"/>
          <p:nvPr/>
        </p:nvSpPr>
        <p:spPr>
          <a:xfrm>
            <a:off x="5331545" y="3594473"/>
            <a:ext cx="1624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Final Presentation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DD243C-C0AB-44F1-91FA-620C076BB0BB}"/>
              </a:ext>
            </a:extLst>
          </p:cNvPr>
          <p:cNvSpPr txBox="1"/>
          <p:nvPr/>
        </p:nvSpPr>
        <p:spPr>
          <a:xfrm>
            <a:off x="7940494" y="2121937"/>
            <a:ext cx="1624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Post-Launch Assessment Review</a:t>
            </a:r>
          </a:p>
        </p:txBody>
      </p:sp>
    </p:spTree>
    <p:extLst>
      <p:ext uri="{BB962C8B-B14F-4D97-AF65-F5344CB8AC3E}">
        <p14:creationId xmlns:p14="http://schemas.microsoft.com/office/powerpoint/2010/main" val="65862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Timeline / Future work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7DA683-7444-C4EE-7740-C785D504FF18}"/>
              </a:ext>
            </a:extLst>
          </p:cNvPr>
          <p:cNvSpPr/>
          <p:nvPr/>
        </p:nvSpPr>
        <p:spPr>
          <a:xfrm>
            <a:off x="500612" y="5620043"/>
            <a:ext cx="10983192" cy="137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634BCC53-CE97-B420-9635-E7BBA730AC36}"/>
              </a:ext>
            </a:extLst>
          </p:cNvPr>
          <p:cNvSpPr/>
          <p:nvPr/>
        </p:nvSpPr>
        <p:spPr>
          <a:xfrm rot="10800000">
            <a:off x="5249891" y="2177914"/>
            <a:ext cx="1691326" cy="69930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2AD70-ADB5-93B2-0750-C0D3C8878D94}"/>
              </a:ext>
            </a:extLst>
          </p:cNvPr>
          <p:cNvSpPr txBox="1"/>
          <p:nvPr/>
        </p:nvSpPr>
        <p:spPr>
          <a:xfrm>
            <a:off x="5080831" y="1497779"/>
            <a:ext cx="2029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Engineering Design Day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E4B1FB9-45B2-758C-06C3-1FAC3C0ED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1" y="1856819"/>
            <a:ext cx="5113020" cy="15163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8B6374-08DC-892F-4E60-79A469808772}"/>
              </a:ext>
            </a:extLst>
          </p:cNvPr>
          <p:cNvSpPr txBox="1"/>
          <p:nvPr/>
        </p:nvSpPr>
        <p:spPr>
          <a:xfrm>
            <a:off x="4911364" y="3429000"/>
            <a:ext cx="6572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Design project showcase at COE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Oral presentations (VDR6)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Poster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2989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Timeline / Future work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6F1FABC0-072B-4F22-8F9B-95A9D10B0206}" type="slidenum">
              <a:rPr lang="en-US" smtClean="0"/>
              <a:pPr algn="ctr"/>
              <a:t>67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7DA683-7444-C4EE-7740-C785D504FF18}"/>
              </a:ext>
            </a:extLst>
          </p:cNvPr>
          <p:cNvSpPr/>
          <p:nvPr/>
        </p:nvSpPr>
        <p:spPr>
          <a:xfrm>
            <a:off x="320040" y="3291840"/>
            <a:ext cx="10983192" cy="137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D7EF44-1239-5E05-0F8C-9731DED8ED5C}"/>
              </a:ext>
            </a:extLst>
          </p:cNvPr>
          <p:cNvSpPr/>
          <p:nvPr/>
        </p:nvSpPr>
        <p:spPr>
          <a:xfrm>
            <a:off x="765788" y="3200400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ED92A3-821C-52E8-5906-5E4A15A0D77C}"/>
              </a:ext>
            </a:extLst>
          </p:cNvPr>
          <p:cNvSpPr/>
          <p:nvPr/>
        </p:nvSpPr>
        <p:spPr>
          <a:xfrm>
            <a:off x="3374737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05B4E1-7D13-5F48-C0D1-C031C611A281}"/>
              </a:ext>
            </a:extLst>
          </p:cNvPr>
          <p:cNvSpPr/>
          <p:nvPr/>
        </p:nvSpPr>
        <p:spPr>
          <a:xfrm>
            <a:off x="5983686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978C88-19F0-D2EC-3B23-97E54B45FB99}"/>
              </a:ext>
            </a:extLst>
          </p:cNvPr>
          <p:cNvSpPr/>
          <p:nvPr/>
        </p:nvSpPr>
        <p:spPr>
          <a:xfrm>
            <a:off x="8592635" y="3197934"/>
            <a:ext cx="320040" cy="32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B9449D6-B976-4412-0152-7612D314D6BB}"/>
              </a:ext>
            </a:extLst>
          </p:cNvPr>
          <p:cNvSpPr/>
          <p:nvPr/>
        </p:nvSpPr>
        <p:spPr>
          <a:xfrm rot="5400000">
            <a:off x="10705576" y="3008301"/>
            <a:ext cx="1691326" cy="69930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6C5E22-B35A-9FA0-A7F8-C5B2FACF070D}"/>
              </a:ext>
            </a:extLst>
          </p:cNvPr>
          <p:cNvSpPr txBox="1"/>
          <p:nvPr/>
        </p:nvSpPr>
        <p:spPr>
          <a:xfrm>
            <a:off x="121847" y="2425783"/>
            <a:ext cx="1624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Launch Competition</a:t>
            </a:r>
          </a:p>
        </p:txBody>
      </p:sp>
      <p:pic>
        <p:nvPicPr>
          <p:cNvPr id="42" name="Graphic 41" descr="Projector screen with solid fill">
            <a:extLst>
              <a:ext uri="{FF2B5EF4-FFF2-40B4-BE49-F238E27FC236}">
                <a16:creationId xmlns:a16="http://schemas.microsoft.com/office/drawing/2014/main" id="{EA68D039-8E67-DC03-6E14-31A6032D1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782" y="1315240"/>
            <a:ext cx="2495950" cy="17433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4D6F5A-595E-481A-FF25-BB8F1356D1C1}"/>
              </a:ext>
            </a:extLst>
          </p:cNvPr>
          <p:cNvSpPr txBox="1"/>
          <p:nvPr/>
        </p:nvSpPr>
        <p:spPr>
          <a:xfrm>
            <a:off x="2722596" y="3582117"/>
            <a:ext cx="1624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Final Presentation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DD243C-C0AB-44F1-91FA-620C076BB0BB}"/>
              </a:ext>
            </a:extLst>
          </p:cNvPr>
          <p:cNvSpPr txBox="1"/>
          <p:nvPr/>
        </p:nvSpPr>
        <p:spPr>
          <a:xfrm>
            <a:off x="5283393" y="2120564"/>
            <a:ext cx="1624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Post-Launch Assessment Review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C68FEC-F3E7-626A-E2B6-49EF4D69BE84}"/>
              </a:ext>
            </a:extLst>
          </p:cNvPr>
          <p:cNvSpPr txBox="1"/>
          <p:nvPr/>
        </p:nvSpPr>
        <p:spPr>
          <a:xfrm>
            <a:off x="7940494" y="3676946"/>
            <a:ext cx="1624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SL Award Ceremony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76CF425-820C-5E61-F0C4-859C7F5A9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90" y="3715146"/>
            <a:ext cx="702795" cy="19427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9A78CF3-1039-5194-6A4A-AB312DFB8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7012" y="1716049"/>
            <a:ext cx="1412183" cy="629187"/>
          </a:xfrm>
          <a:prstGeom prst="rect">
            <a:avLst/>
          </a:prstGeom>
        </p:spPr>
      </p:pic>
      <p:pic>
        <p:nvPicPr>
          <p:cNvPr id="44" name="Picture 43" descr="Text&#10;&#10;Description automatically generated">
            <a:extLst>
              <a:ext uri="{FF2B5EF4-FFF2-40B4-BE49-F238E27FC236}">
                <a16:creationId xmlns:a16="http://schemas.microsoft.com/office/drawing/2014/main" id="{F37A1FCC-E95E-B508-1E30-9CC2F36C93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32" y="3826075"/>
            <a:ext cx="1683436" cy="1762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 descr="Trophy">
            <a:extLst>
              <a:ext uri="{FF2B5EF4-FFF2-40B4-BE49-F238E27FC236}">
                <a16:creationId xmlns:a16="http://schemas.microsoft.com/office/drawing/2014/main" id="{1A03905F-E123-9987-7C29-A6810C7C9B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657" y="1264607"/>
            <a:ext cx="2783040" cy="19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65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Timeline / Future work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6F1FABC0-072B-4F22-8F9B-95A9D10B0206}" type="slidenum">
              <a:rPr lang="en-US" smtClean="0"/>
              <a:pPr algn="ctr"/>
              <a:t>68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Dylan Gardner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7DA683-7444-C4EE-7740-C785D504FF18}"/>
              </a:ext>
            </a:extLst>
          </p:cNvPr>
          <p:cNvSpPr/>
          <p:nvPr/>
        </p:nvSpPr>
        <p:spPr>
          <a:xfrm>
            <a:off x="-10217404" y="3291840"/>
            <a:ext cx="10983192" cy="137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B9449D6-B976-4412-0152-7612D314D6BB}"/>
              </a:ext>
            </a:extLst>
          </p:cNvPr>
          <p:cNvSpPr/>
          <p:nvPr/>
        </p:nvSpPr>
        <p:spPr>
          <a:xfrm rot="5400000">
            <a:off x="203305" y="3008302"/>
            <a:ext cx="1691326" cy="69930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13881E-8783-3281-3FBD-A9A4D8060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50" y="1347787"/>
            <a:ext cx="5829300" cy="41624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B1837FA-7286-8B13-E001-69FEA42A22C4}"/>
              </a:ext>
            </a:extLst>
          </p:cNvPr>
          <p:cNvSpPr/>
          <p:nvPr/>
        </p:nvSpPr>
        <p:spPr>
          <a:xfrm rot="16200000">
            <a:off x="1010001" y="3289374"/>
            <a:ext cx="914400" cy="137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0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DD538C0-7320-7BB3-CB68-80A1C1BA2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2"/>
          <a:stretch/>
        </p:blipFill>
        <p:spPr bwMode="auto">
          <a:xfrm>
            <a:off x="0" y="1"/>
            <a:ext cx="12192000" cy="594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4B44D3F-AEDA-ECD4-950A-B9ECB0CB0CC4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0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6A65F756-A9C3-58BF-44CE-48BF43D49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681433-D692-8988-08CD-875898241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B54113-D874-7170-836E-8300C24A5A42}"/>
              </a:ext>
            </a:extLst>
          </p:cNvPr>
          <p:cNvSpPr txBox="1"/>
          <p:nvPr/>
        </p:nvSpPr>
        <p:spPr>
          <a:xfrm>
            <a:off x="2732202" y="2420160"/>
            <a:ext cx="6727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0"/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768B2-A121-EFC1-7F74-AB5B5D58F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E46F6A-F130-7E0A-ABAC-990B03A36114}"/>
              </a:ext>
            </a:extLst>
          </p:cNvPr>
          <p:cNvGrpSpPr/>
          <p:nvPr/>
        </p:nvGrpSpPr>
        <p:grpSpPr>
          <a:xfrm rot="850962">
            <a:off x="1730079" y="2574115"/>
            <a:ext cx="612444" cy="2250444"/>
            <a:chOff x="827802" y="3650184"/>
            <a:chExt cx="612444" cy="22504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AC6C017-34DD-A28E-27EB-8EF7C5203A82}"/>
                </a:ext>
              </a:extLst>
            </p:cNvPr>
            <p:cNvGrpSpPr/>
            <p:nvPr/>
          </p:nvGrpSpPr>
          <p:grpSpPr>
            <a:xfrm>
              <a:off x="1011553" y="4639344"/>
              <a:ext cx="244977" cy="420681"/>
              <a:chOff x="5471623" y="1695684"/>
              <a:chExt cx="182880" cy="45720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BD98A4A-FA69-177E-B7C0-B9EE142577C0}"/>
                  </a:ext>
                </a:extLst>
              </p:cNvPr>
              <p:cNvSpPr/>
              <p:nvPr/>
            </p:nvSpPr>
            <p:spPr>
              <a:xfrm>
                <a:off x="5471623" y="1878565"/>
                <a:ext cx="182880" cy="9144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270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0E56A84-DCCF-26CB-8F95-55D4394D05EB}"/>
                  </a:ext>
                </a:extLst>
              </p:cNvPr>
              <p:cNvSpPr/>
              <p:nvPr/>
            </p:nvSpPr>
            <p:spPr>
              <a:xfrm>
                <a:off x="5489910" y="1970005"/>
                <a:ext cx="146304" cy="182880"/>
              </a:xfrm>
              <a:prstGeom prst="rect">
                <a:avLst/>
              </a:prstGeom>
              <a:solidFill>
                <a:srgbClr val="80808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270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471CADE-EA30-6097-F820-FCB5C294CBAC}"/>
                  </a:ext>
                </a:extLst>
              </p:cNvPr>
              <p:cNvSpPr/>
              <p:nvPr/>
            </p:nvSpPr>
            <p:spPr>
              <a:xfrm>
                <a:off x="5489898" y="1695684"/>
                <a:ext cx="146304" cy="182880"/>
              </a:xfrm>
              <a:prstGeom prst="rect">
                <a:avLst/>
              </a:prstGeom>
              <a:solidFill>
                <a:srgbClr val="80808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270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F75FF19-D811-784C-0727-DD480E4FEB1D}"/>
                </a:ext>
              </a:extLst>
            </p:cNvPr>
            <p:cNvGrpSpPr/>
            <p:nvPr/>
          </p:nvGrpSpPr>
          <p:grpSpPr>
            <a:xfrm>
              <a:off x="1011553" y="3650184"/>
              <a:ext cx="244978" cy="1168919"/>
              <a:chOff x="1011553" y="3650184"/>
              <a:chExt cx="244978" cy="116891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0D2868-7A1C-6C58-7E59-68554F7B87C3}"/>
                  </a:ext>
                </a:extLst>
              </p:cNvPr>
              <p:cNvGrpSpPr/>
              <p:nvPr/>
            </p:nvGrpSpPr>
            <p:grpSpPr>
              <a:xfrm>
                <a:off x="1011553" y="3650184"/>
                <a:ext cx="244978" cy="545393"/>
                <a:chOff x="2945858" y="3240725"/>
                <a:chExt cx="182880" cy="341820"/>
              </a:xfrm>
            </p:grpSpPr>
            <p:sp>
              <p:nvSpPr>
                <p:cNvPr id="13" name="Isosceles Triangle 12">
                  <a:extLst>
                    <a:ext uri="{FF2B5EF4-FFF2-40B4-BE49-F238E27FC236}">
                      <a16:creationId xmlns:a16="http://schemas.microsoft.com/office/drawing/2014/main" id="{DFE56F27-BDC9-DC0B-391B-F76EACF5F954}"/>
                    </a:ext>
                  </a:extLst>
                </p:cNvPr>
                <p:cNvSpPr/>
                <p:nvPr/>
              </p:nvSpPr>
              <p:spPr>
                <a:xfrm>
                  <a:off x="2945858" y="3240725"/>
                  <a:ext cx="182880" cy="274320"/>
                </a:xfrm>
                <a:prstGeom prst="triangl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997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F8126B4-E843-5A4E-EA7F-0518B1AC4710}"/>
                    </a:ext>
                  </a:extLst>
                </p:cNvPr>
                <p:cNvSpPr/>
                <p:nvPr/>
              </p:nvSpPr>
              <p:spPr>
                <a:xfrm>
                  <a:off x="2966740" y="3505475"/>
                  <a:ext cx="146304" cy="77070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997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9231D2-A382-2741-8D6C-68891C37B3CF}"/>
                  </a:ext>
                </a:extLst>
              </p:cNvPr>
              <p:cNvSpPr/>
              <p:nvPr/>
            </p:nvSpPr>
            <p:spPr>
              <a:xfrm>
                <a:off x="1011553" y="4089615"/>
                <a:ext cx="244978" cy="72948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200">
                    <a:solidFill>
                      <a:srgbClr val="EF2E32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Zenith I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EE8290-916D-228A-940B-4A506A493C8C}"/>
                </a:ext>
              </a:extLst>
            </p:cNvPr>
            <p:cNvGrpSpPr/>
            <p:nvPr/>
          </p:nvGrpSpPr>
          <p:grpSpPr>
            <a:xfrm>
              <a:off x="827802" y="4891753"/>
              <a:ext cx="612444" cy="1008875"/>
              <a:chOff x="827802" y="4891753"/>
              <a:chExt cx="612444" cy="1008875"/>
            </a:xfrm>
          </p:grpSpPr>
          <p:sp>
            <p:nvSpPr>
              <p:cNvPr id="6" name="Flowchart: Manual Operation 5">
                <a:extLst>
                  <a:ext uri="{FF2B5EF4-FFF2-40B4-BE49-F238E27FC236}">
                    <a16:creationId xmlns:a16="http://schemas.microsoft.com/office/drawing/2014/main" id="{C40CA2A3-5038-430A-8454-CB53D5BD8110}"/>
                  </a:ext>
                </a:extLst>
              </p:cNvPr>
              <p:cNvSpPr/>
              <p:nvPr/>
            </p:nvSpPr>
            <p:spPr>
              <a:xfrm>
                <a:off x="1015587" y="5841348"/>
                <a:ext cx="236874" cy="59280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F023161-DF99-D3B1-B8AE-B76E348F63A0}"/>
                  </a:ext>
                </a:extLst>
              </p:cNvPr>
              <p:cNvGrpSpPr/>
              <p:nvPr/>
            </p:nvGrpSpPr>
            <p:grpSpPr>
              <a:xfrm>
                <a:off x="827802" y="4891753"/>
                <a:ext cx="612444" cy="948334"/>
                <a:chOff x="2808002" y="4918479"/>
                <a:chExt cx="457200" cy="594360"/>
              </a:xfrm>
            </p:grpSpPr>
            <p:sp>
              <p:nvSpPr>
                <p:cNvPr id="8" name="Flowchart: Manual Input 7">
                  <a:extLst>
                    <a:ext uri="{FF2B5EF4-FFF2-40B4-BE49-F238E27FC236}">
                      <a16:creationId xmlns:a16="http://schemas.microsoft.com/office/drawing/2014/main" id="{6611B45F-B560-20CE-5F3B-E1978103A276}"/>
                    </a:ext>
                  </a:extLst>
                </p:cNvPr>
                <p:cNvSpPr/>
                <p:nvPr/>
              </p:nvSpPr>
              <p:spPr>
                <a:xfrm>
                  <a:off x="2808002" y="5327100"/>
                  <a:ext cx="137160" cy="182880"/>
                </a:xfrm>
                <a:prstGeom prst="flowChartManualInpu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997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BDFC30-883C-6F40-CA4D-F6D77B7ED09C}"/>
                    </a:ext>
                  </a:extLst>
                </p:cNvPr>
                <p:cNvSpPr/>
                <p:nvPr/>
              </p:nvSpPr>
              <p:spPr>
                <a:xfrm>
                  <a:off x="2945162" y="4918479"/>
                  <a:ext cx="182880" cy="59436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US" sz="3780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Flowchart: Manual Input 9">
                  <a:extLst>
                    <a:ext uri="{FF2B5EF4-FFF2-40B4-BE49-F238E27FC236}">
                      <a16:creationId xmlns:a16="http://schemas.microsoft.com/office/drawing/2014/main" id="{5371A1DB-0A76-82D3-07A0-E49F8D65FFC6}"/>
                    </a:ext>
                  </a:extLst>
                </p:cNvPr>
                <p:cNvSpPr/>
                <p:nvPr/>
              </p:nvSpPr>
              <p:spPr>
                <a:xfrm flipH="1">
                  <a:off x="3128042" y="5323705"/>
                  <a:ext cx="137160" cy="182880"/>
                </a:xfrm>
                <a:prstGeom prst="flowChartManualInpu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997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1C3B17AB-03DC-83B5-F97A-666B72F6259C}"/>
              </a:ext>
            </a:extLst>
          </p:cNvPr>
          <p:cNvSpPr txBox="1">
            <a:spLocks/>
          </p:cNvSpPr>
          <p:nvPr/>
        </p:nvSpPr>
        <p:spPr>
          <a:xfrm>
            <a:off x="740905" y="-1181607"/>
            <a:ext cx="10516491" cy="9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spc="-50">
                <a:solidFill>
                  <a:schemeClr val="tx1"/>
                </a:solidFill>
                <a:latin typeface="Arial Black" panose="020B0A04020102020204" pitchFamily="34" charset="0"/>
                <a:cs typeface="Calibri Light"/>
              </a:rPr>
              <a:t>Flight Profile Overview</a:t>
            </a:r>
            <a:endParaRPr lang="en-US" sz="4000">
              <a:latin typeface="Arial Black" panose="020B0A040201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AE2CA4-DD57-F409-51DA-64F9F90F9DC3}"/>
              </a:ext>
            </a:extLst>
          </p:cNvPr>
          <p:cNvCxnSpPr>
            <a:cxnSpLocks/>
          </p:cNvCxnSpPr>
          <p:nvPr/>
        </p:nvCxnSpPr>
        <p:spPr>
          <a:xfrm>
            <a:off x="837605" y="-212884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110807D-53FB-F496-2561-2A672F830EB4}"/>
              </a:ext>
            </a:extLst>
          </p:cNvPr>
          <p:cNvSpPr/>
          <p:nvPr/>
        </p:nvSpPr>
        <p:spPr>
          <a:xfrm>
            <a:off x="-2546375" y="7011492"/>
            <a:ext cx="16469032" cy="1828798"/>
          </a:xfrm>
          <a:prstGeom prst="ellipse">
            <a:avLst/>
          </a:prstGeom>
          <a:solidFill>
            <a:srgbClr val="228B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214EA3-A904-A489-2A50-B722BFE6203D}"/>
              </a:ext>
            </a:extLst>
          </p:cNvPr>
          <p:cNvGrpSpPr/>
          <p:nvPr/>
        </p:nvGrpSpPr>
        <p:grpSpPr>
          <a:xfrm rot="442162">
            <a:off x="1886837" y="7791834"/>
            <a:ext cx="484437" cy="2312845"/>
            <a:chOff x="460988" y="5338669"/>
            <a:chExt cx="318972" cy="1145333"/>
          </a:xfrm>
          <a:solidFill>
            <a:schemeClr val="bg1">
              <a:lumMod val="85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278CA1C-0EF6-6C80-C8A4-2E2080C8AE47}"/>
                </a:ext>
              </a:extLst>
            </p:cNvPr>
            <p:cNvSpPr/>
            <p:nvPr/>
          </p:nvSpPr>
          <p:spPr>
            <a:xfrm>
              <a:off x="494270" y="5371070"/>
              <a:ext cx="45720" cy="10972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7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27DD326-8A2C-A8E6-57FC-045FDB434A84}"/>
                </a:ext>
              </a:extLst>
            </p:cNvPr>
            <p:cNvSpPr/>
            <p:nvPr/>
          </p:nvSpPr>
          <p:spPr>
            <a:xfrm>
              <a:off x="696097" y="5371070"/>
              <a:ext cx="45720" cy="10972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7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58A15B3-9290-36C0-E7A7-A345E45E1A68}"/>
                </a:ext>
              </a:extLst>
            </p:cNvPr>
            <p:cNvGrpSpPr/>
            <p:nvPr/>
          </p:nvGrpSpPr>
          <p:grpSpPr>
            <a:xfrm>
              <a:off x="467030" y="5338669"/>
              <a:ext cx="312930" cy="312930"/>
              <a:chOff x="467030" y="5338669"/>
              <a:chExt cx="312930" cy="312930"/>
            </a:xfrm>
            <a:grp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6FA2F20-879B-A34E-42AC-21D3F5C2F274}"/>
                  </a:ext>
                </a:extLst>
              </p:cNvPr>
              <p:cNvSpPr/>
              <p:nvPr/>
            </p:nvSpPr>
            <p:spPr>
              <a:xfrm rot="2700000">
                <a:off x="609779" y="5338668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82B63C2-E20F-CC8B-9199-3B950B22A3BF}"/>
                  </a:ext>
                </a:extLst>
              </p:cNvPr>
              <p:cNvSpPr/>
              <p:nvPr/>
            </p:nvSpPr>
            <p:spPr>
              <a:xfrm rot="8100000" flipH="1">
                <a:off x="607765" y="5338669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D973AC-6931-2B7C-4466-FB1965E4D342}"/>
                </a:ext>
              </a:extLst>
            </p:cNvPr>
            <p:cNvGrpSpPr/>
            <p:nvPr/>
          </p:nvGrpSpPr>
          <p:grpSpPr>
            <a:xfrm>
              <a:off x="465016" y="5542446"/>
              <a:ext cx="312930" cy="312930"/>
              <a:chOff x="467030" y="5338669"/>
              <a:chExt cx="312930" cy="312930"/>
            </a:xfrm>
            <a:grpFill/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4393707-BC25-1F58-6AE3-92759E3E5629}"/>
                  </a:ext>
                </a:extLst>
              </p:cNvPr>
              <p:cNvSpPr/>
              <p:nvPr/>
            </p:nvSpPr>
            <p:spPr>
              <a:xfrm rot="2700000">
                <a:off x="609779" y="5338668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F4BB704-7B8D-46AC-97CC-09085A88EA0B}"/>
                  </a:ext>
                </a:extLst>
              </p:cNvPr>
              <p:cNvSpPr/>
              <p:nvPr/>
            </p:nvSpPr>
            <p:spPr>
              <a:xfrm rot="8100000" flipH="1">
                <a:off x="607765" y="5338669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9B86EBF-CE14-07BA-BDFF-D422948B2A6E}"/>
                </a:ext>
              </a:extLst>
            </p:cNvPr>
            <p:cNvGrpSpPr/>
            <p:nvPr/>
          </p:nvGrpSpPr>
          <p:grpSpPr>
            <a:xfrm>
              <a:off x="463002" y="5750334"/>
              <a:ext cx="312930" cy="312930"/>
              <a:chOff x="467030" y="5338669"/>
              <a:chExt cx="312930" cy="31293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4037477-0B53-4D18-1BF9-4FA0501AA7EC}"/>
                  </a:ext>
                </a:extLst>
              </p:cNvPr>
              <p:cNvSpPr/>
              <p:nvPr/>
            </p:nvSpPr>
            <p:spPr>
              <a:xfrm rot="2700000">
                <a:off x="609779" y="5338668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D2749AE-9377-3E4C-C90A-5B8C1C472007}"/>
                  </a:ext>
                </a:extLst>
              </p:cNvPr>
              <p:cNvSpPr/>
              <p:nvPr/>
            </p:nvSpPr>
            <p:spPr>
              <a:xfrm rot="8100000" flipH="1">
                <a:off x="607765" y="5338669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32537C8-AD2C-E9E3-3CB2-8B156BC0A605}"/>
                </a:ext>
              </a:extLst>
            </p:cNvPr>
            <p:cNvGrpSpPr/>
            <p:nvPr/>
          </p:nvGrpSpPr>
          <p:grpSpPr>
            <a:xfrm>
              <a:off x="460988" y="5961992"/>
              <a:ext cx="312930" cy="312930"/>
              <a:chOff x="467030" y="5338669"/>
              <a:chExt cx="312930" cy="312930"/>
            </a:xfrm>
            <a:grpFill/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491606A-25C0-E55D-27AE-1B8E84517765}"/>
                  </a:ext>
                </a:extLst>
              </p:cNvPr>
              <p:cNvSpPr/>
              <p:nvPr/>
            </p:nvSpPr>
            <p:spPr>
              <a:xfrm rot="2700000">
                <a:off x="609779" y="5338668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E3D253A-BF95-7EAA-B81E-E90B1CC9522E}"/>
                  </a:ext>
                </a:extLst>
              </p:cNvPr>
              <p:cNvSpPr/>
              <p:nvPr/>
            </p:nvSpPr>
            <p:spPr>
              <a:xfrm rot="8100000" flipH="1">
                <a:off x="607765" y="5338669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D739E70-C0CB-4008-918E-7C169248C2C8}"/>
                </a:ext>
              </a:extLst>
            </p:cNvPr>
            <p:cNvGrpSpPr/>
            <p:nvPr/>
          </p:nvGrpSpPr>
          <p:grpSpPr>
            <a:xfrm>
              <a:off x="467030" y="6171072"/>
              <a:ext cx="312930" cy="312930"/>
              <a:chOff x="467030" y="5338669"/>
              <a:chExt cx="312930" cy="312930"/>
            </a:xfrm>
            <a:grpFill/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AEE947E-4556-24CF-29A9-E7D11FC5BB0F}"/>
                  </a:ext>
                </a:extLst>
              </p:cNvPr>
              <p:cNvSpPr/>
              <p:nvPr/>
            </p:nvSpPr>
            <p:spPr>
              <a:xfrm rot="2700000">
                <a:off x="609779" y="5338668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F5892E5-F4A9-34B5-2AD7-E48E5E5EA977}"/>
                  </a:ext>
                </a:extLst>
              </p:cNvPr>
              <p:cNvSpPr/>
              <p:nvPr/>
            </p:nvSpPr>
            <p:spPr>
              <a:xfrm rot="8100000" flipH="1">
                <a:off x="607765" y="5338669"/>
                <a:ext cx="27432" cy="3129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2" name="Arc 41">
            <a:extLst>
              <a:ext uri="{FF2B5EF4-FFF2-40B4-BE49-F238E27FC236}">
                <a16:creationId xmlns:a16="http://schemas.microsoft.com/office/drawing/2014/main" id="{DA12ED78-503C-3848-F127-833CBB213E29}"/>
              </a:ext>
            </a:extLst>
          </p:cNvPr>
          <p:cNvSpPr/>
          <p:nvPr/>
        </p:nvSpPr>
        <p:spPr>
          <a:xfrm rot="329443">
            <a:off x="1859545" y="9707932"/>
            <a:ext cx="847725" cy="852663"/>
          </a:xfrm>
          <a:prstGeom prst="arc">
            <a:avLst>
              <a:gd name="adj1" fmla="val 15346093"/>
              <a:gd name="adj2" fmla="val 2122945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F133CB-474A-4DD2-3325-DA8F7476E029}"/>
              </a:ext>
            </a:extLst>
          </p:cNvPr>
          <p:cNvSpPr txBox="1"/>
          <p:nvPr/>
        </p:nvSpPr>
        <p:spPr>
          <a:xfrm>
            <a:off x="2817178" y="9432248"/>
            <a:ext cx="13548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80-85° Deg</a:t>
            </a:r>
          </a:p>
        </p:txBody>
      </p:sp>
      <p:pic>
        <p:nvPicPr>
          <p:cNvPr id="44" name="Graphic 43" descr="Fire with solid fill">
            <a:extLst>
              <a:ext uri="{FF2B5EF4-FFF2-40B4-BE49-F238E27FC236}">
                <a16:creationId xmlns:a16="http://schemas.microsoft.com/office/drawing/2014/main" id="{D5E08A83-F33D-B5AA-F926-A74A76F33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357199">
            <a:off x="1456753" y="4789999"/>
            <a:ext cx="420858" cy="420858"/>
          </a:xfrm>
          <a:prstGeom prst="rect">
            <a:avLst/>
          </a:prstGeom>
        </p:spPr>
      </p:pic>
      <p:sp>
        <p:nvSpPr>
          <p:cNvPr id="50" name="Sun 49">
            <a:extLst>
              <a:ext uri="{FF2B5EF4-FFF2-40B4-BE49-F238E27FC236}">
                <a16:creationId xmlns:a16="http://schemas.microsoft.com/office/drawing/2014/main" id="{AC0594DF-7FF1-8C53-F498-36D17E05945C}"/>
              </a:ext>
            </a:extLst>
          </p:cNvPr>
          <p:cNvSpPr/>
          <p:nvPr/>
        </p:nvSpPr>
        <p:spPr>
          <a:xfrm>
            <a:off x="11696066" y="-333502"/>
            <a:ext cx="851060" cy="830414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D87592A-7CCD-791E-0653-449B8D0EF223}"/>
              </a:ext>
            </a:extLst>
          </p:cNvPr>
          <p:cNvSpPr/>
          <p:nvPr/>
        </p:nvSpPr>
        <p:spPr>
          <a:xfrm>
            <a:off x="5084917" y="2733471"/>
            <a:ext cx="2014389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velocity ascent with spin stabilization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CFBB01B-CAF6-9D48-010B-3ADBFF053B0A}"/>
              </a:ext>
            </a:extLst>
          </p:cNvPr>
          <p:cNvSpPr/>
          <p:nvPr/>
        </p:nvSpPr>
        <p:spPr>
          <a:xfrm>
            <a:off x="5095001" y="8090189"/>
            <a:ext cx="1905000" cy="1372403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fully assembled and launch ready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1D1890E-06A3-2C8F-94C6-62EA8F157179}"/>
              </a:ext>
            </a:extLst>
          </p:cNvPr>
          <p:cNvSpPr/>
          <p:nvPr/>
        </p:nvSpPr>
        <p:spPr>
          <a:xfrm>
            <a:off x="4826469" y="-3228620"/>
            <a:ext cx="2345359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III: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Apogee (4600 ft) first separation (drogue deployment)</a:t>
            </a:r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DEDD5E30-B0FF-5C83-EA4A-D21AD8304C51}"/>
              </a:ext>
            </a:extLst>
          </p:cNvPr>
          <p:cNvSpPr/>
          <p:nvPr/>
        </p:nvSpPr>
        <p:spPr>
          <a:xfrm>
            <a:off x="507247" y="-6381272"/>
            <a:ext cx="3128204" cy="1391057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41066F10-E916-FD29-1640-ED50C117CEF0}"/>
              </a:ext>
            </a:extLst>
          </p:cNvPr>
          <p:cNvSpPr/>
          <p:nvPr/>
        </p:nvSpPr>
        <p:spPr>
          <a:xfrm>
            <a:off x="9794611" y="-4517749"/>
            <a:ext cx="3259221" cy="1717321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B25C73B2-7E1D-11FC-700E-D79266F2EBF2}"/>
              </a:ext>
            </a:extLst>
          </p:cNvPr>
          <p:cNvSpPr/>
          <p:nvPr/>
        </p:nvSpPr>
        <p:spPr>
          <a:xfrm>
            <a:off x="-1511081" y="-3220791"/>
            <a:ext cx="2926603" cy="180072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5B4EAB85-A708-066D-0F72-9F7488AABDF4}"/>
              </a:ext>
            </a:extLst>
          </p:cNvPr>
          <p:cNvSpPr/>
          <p:nvPr/>
        </p:nvSpPr>
        <p:spPr>
          <a:xfrm>
            <a:off x="7033780" y="-7043313"/>
            <a:ext cx="3128204" cy="178600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Slide Number Placeholder 110">
            <a:extLst>
              <a:ext uri="{FF2B5EF4-FFF2-40B4-BE49-F238E27FC236}">
                <a16:creationId xmlns:a16="http://schemas.microsoft.com/office/drawing/2014/main" id="{67A56ADE-EF02-677A-4AA5-C99AA4710965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F1FABC0-072B-4F22-8F9B-95A9D10B0206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7</a:t>
            </a:fld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ooter Placeholder 3">
            <a:extLst>
              <a:ext uri="{FF2B5EF4-FFF2-40B4-BE49-F238E27FC236}">
                <a16:creationId xmlns:a16="http://schemas.microsoft.com/office/drawing/2014/main" id="{4F88915B-744F-FC21-D921-CFF980383332}"/>
              </a:ext>
            </a:extLst>
          </p:cNvPr>
          <p:cNvSpPr txBox="1">
            <a:spLocks/>
          </p:cNvSpPr>
          <p:nvPr/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Peyton Breland</a:t>
            </a:r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CA87BA94-8FF1-DE02-9ABF-C14933D36518}"/>
              </a:ext>
            </a:extLst>
          </p:cNvPr>
          <p:cNvSpPr/>
          <p:nvPr/>
        </p:nvSpPr>
        <p:spPr>
          <a:xfrm>
            <a:off x="3102059" y="-572277"/>
            <a:ext cx="3031204" cy="1510781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225B784E-7A9B-1A5D-D0A4-5D61EC5F80A7}"/>
              </a:ext>
            </a:extLst>
          </p:cNvPr>
          <p:cNvSpPr/>
          <p:nvPr/>
        </p:nvSpPr>
        <p:spPr>
          <a:xfrm>
            <a:off x="8914017" y="417031"/>
            <a:ext cx="3277983" cy="192259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71B5DD54-8B45-7A8C-BFA4-F06E0A783F5A}"/>
              </a:ext>
            </a:extLst>
          </p:cNvPr>
          <p:cNvSpPr/>
          <p:nvPr/>
        </p:nvSpPr>
        <p:spPr>
          <a:xfrm>
            <a:off x="7185616" y="-1010515"/>
            <a:ext cx="2561419" cy="1441683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A32BB35-805C-3AE5-AF8F-C257C1DF4614}"/>
              </a:ext>
            </a:extLst>
          </p:cNvPr>
          <p:cNvGrpSpPr/>
          <p:nvPr/>
        </p:nvGrpSpPr>
        <p:grpSpPr>
          <a:xfrm>
            <a:off x="41193" y="-1316592"/>
            <a:ext cx="12080403" cy="830414"/>
            <a:chOff x="73889" y="9427"/>
            <a:chExt cx="12080403" cy="830414"/>
          </a:xfrm>
        </p:grpSpPr>
        <p:pic>
          <p:nvPicPr>
            <p:cNvPr id="6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2045E-55FA-7C8B-8740-E0EB70719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28D504B-898D-A972-6A68-7CFD31739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3889" y="12242"/>
              <a:ext cx="850392" cy="818130"/>
            </a:xfrm>
            <a:prstGeom prst="rect">
              <a:avLst/>
            </a:prstGeom>
          </p:spPr>
        </p:pic>
      </p:grpSp>
      <p:sp>
        <p:nvSpPr>
          <p:cNvPr id="66" name="Cloud 65">
            <a:extLst>
              <a:ext uri="{FF2B5EF4-FFF2-40B4-BE49-F238E27FC236}">
                <a16:creationId xmlns:a16="http://schemas.microsoft.com/office/drawing/2014/main" id="{A74FD876-DB9A-04F0-534C-FCF5AF603E4C}"/>
              </a:ext>
            </a:extLst>
          </p:cNvPr>
          <p:cNvSpPr/>
          <p:nvPr/>
        </p:nvSpPr>
        <p:spPr>
          <a:xfrm>
            <a:off x="-1781570" y="1346369"/>
            <a:ext cx="2926603" cy="170874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0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COPY THIS SLIDE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B6E23BC-3D7B-BF82-9F03-1F3FBFA54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140" y="1279734"/>
            <a:ext cx="5373660" cy="44824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cs typeface="Arial"/>
              </a:rPr>
              <a:t>Point</a:t>
            </a:r>
            <a:endParaRPr lang="en-US" sz="2400">
              <a:ea typeface="+mn-lt"/>
              <a:cs typeface="+mn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CA9924AA-779B-B6FD-E574-0DF151ACE2BE}"/>
              </a:ext>
            </a:extLst>
          </p:cNvPr>
          <p:cNvSpPr txBox="1">
            <a:spLocks/>
          </p:cNvSpPr>
          <p:nvPr/>
        </p:nvSpPr>
        <p:spPr>
          <a:xfrm>
            <a:off x="606480" y="1275481"/>
            <a:ext cx="5373660" cy="4482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cs typeface="Arial"/>
              </a:rPr>
              <a:t>Point</a:t>
            </a:r>
            <a:endParaRPr lang="en-US" sz="2400">
              <a:ea typeface="+mn-lt"/>
              <a:cs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3B8B2-10B5-4CD2-3B32-5253580B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387101F-CE8A-C06F-94AA-0DD8BCA83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>
                <a:highlight>
                  <a:srgbClr val="FFFF00"/>
                </a:highlight>
              </a:rPr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7417561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F75CB8-9EE7-DD15-CFBF-76799C2B9F79}"/>
              </a:ext>
            </a:extLst>
          </p:cNvPr>
          <p:cNvSpPr txBox="1">
            <a:spLocks/>
          </p:cNvSpPr>
          <p:nvPr/>
        </p:nvSpPr>
        <p:spPr>
          <a:xfrm>
            <a:off x="6096000" y="2432050"/>
            <a:ext cx="5871493" cy="9969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COPY THIS SLIDE!</a:t>
            </a:r>
            <a:endParaRPr lang="en-US" sz="40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498C7D-16DD-DB7F-4AD9-71DFD8A5FD09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B246361-F64B-C071-857D-F257A45AAD04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1F1DFA-B6E7-8B1A-07F1-91EA0EE7E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0" name="Picture 9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4B1D4779-7C68-D867-A9FD-CF75B5843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21D9A-D1D6-BD24-B870-EDC75423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4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un 49">
            <a:extLst>
              <a:ext uri="{FF2B5EF4-FFF2-40B4-BE49-F238E27FC236}">
                <a16:creationId xmlns:a16="http://schemas.microsoft.com/office/drawing/2014/main" id="{AC0594DF-7FF1-8C53-F498-36D17E05945C}"/>
              </a:ext>
            </a:extLst>
          </p:cNvPr>
          <p:cNvSpPr/>
          <p:nvPr/>
        </p:nvSpPr>
        <p:spPr>
          <a:xfrm>
            <a:off x="11696066" y="-321694"/>
            <a:ext cx="851060" cy="830414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D87592A-7CCD-791E-0653-449B8D0EF223}"/>
              </a:ext>
            </a:extLst>
          </p:cNvPr>
          <p:cNvSpPr/>
          <p:nvPr/>
        </p:nvSpPr>
        <p:spPr>
          <a:xfrm>
            <a:off x="5037114" y="7553102"/>
            <a:ext cx="1955235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velocity ascent with spin stabilization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1DFFEA9-029B-CAF1-9D7D-FFC7ADDA8D49}"/>
              </a:ext>
            </a:extLst>
          </p:cNvPr>
          <p:cNvSpPr/>
          <p:nvPr/>
        </p:nvSpPr>
        <p:spPr>
          <a:xfrm>
            <a:off x="4826469" y="2776091"/>
            <a:ext cx="2345359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III: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Apogee (4600 ft) first separation (drogue deployment)</a:t>
            </a:r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E099FCB1-3588-11B1-769C-F36704F68A8F}"/>
              </a:ext>
            </a:extLst>
          </p:cNvPr>
          <p:cNvSpPr/>
          <p:nvPr/>
        </p:nvSpPr>
        <p:spPr>
          <a:xfrm>
            <a:off x="465816" y="-41339"/>
            <a:ext cx="3128204" cy="1391057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3C94EDD6-A03F-2C41-756A-D362BF55F54C}"/>
              </a:ext>
            </a:extLst>
          </p:cNvPr>
          <p:cNvSpPr/>
          <p:nvPr/>
        </p:nvSpPr>
        <p:spPr>
          <a:xfrm>
            <a:off x="9753180" y="1822184"/>
            <a:ext cx="3259221" cy="1717321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A71ECCEA-C710-406B-7D51-D09C8065E8F8}"/>
              </a:ext>
            </a:extLst>
          </p:cNvPr>
          <p:cNvSpPr/>
          <p:nvPr/>
        </p:nvSpPr>
        <p:spPr>
          <a:xfrm>
            <a:off x="-1552512" y="3119142"/>
            <a:ext cx="2926603" cy="180072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B358A8C8-3054-199C-6E3B-653093DC2A89}"/>
              </a:ext>
            </a:extLst>
          </p:cNvPr>
          <p:cNvSpPr/>
          <p:nvPr/>
        </p:nvSpPr>
        <p:spPr>
          <a:xfrm>
            <a:off x="6992349" y="-703380"/>
            <a:ext cx="3128204" cy="178600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537BAD5-B79A-EA0E-E913-19F35AADDA85}"/>
              </a:ext>
            </a:extLst>
          </p:cNvPr>
          <p:cNvGrpSpPr/>
          <p:nvPr/>
        </p:nvGrpSpPr>
        <p:grpSpPr>
          <a:xfrm rot="1832171">
            <a:off x="2559153" y="1109208"/>
            <a:ext cx="612444" cy="2250444"/>
            <a:chOff x="827802" y="3650184"/>
            <a:chExt cx="612444" cy="225044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5149C02-5E13-78AF-B83B-7D9882FAEF27}"/>
                </a:ext>
              </a:extLst>
            </p:cNvPr>
            <p:cNvGrpSpPr/>
            <p:nvPr/>
          </p:nvGrpSpPr>
          <p:grpSpPr>
            <a:xfrm>
              <a:off x="1011553" y="4639344"/>
              <a:ext cx="244977" cy="420681"/>
              <a:chOff x="5471623" y="1695684"/>
              <a:chExt cx="182880" cy="457201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A1FC8C8D-4185-91A6-F665-28CA716A4818}"/>
                  </a:ext>
                </a:extLst>
              </p:cNvPr>
              <p:cNvSpPr/>
              <p:nvPr/>
            </p:nvSpPr>
            <p:spPr>
              <a:xfrm>
                <a:off x="5471623" y="1878565"/>
                <a:ext cx="182880" cy="9144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270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34DE3F8-BB98-5E20-E995-E9DAB7209169}"/>
                  </a:ext>
                </a:extLst>
              </p:cNvPr>
              <p:cNvSpPr/>
              <p:nvPr/>
            </p:nvSpPr>
            <p:spPr>
              <a:xfrm>
                <a:off x="5489910" y="1970005"/>
                <a:ext cx="146304" cy="182880"/>
              </a:xfrm>
              <a:prstGeom prst="rect">
                <a:avLst/>
              </a:prstGeom>
              <a:solidFill>
                <a:srgbClr val="80808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270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3C3B3CE-FA40-D552-D989-EB9F9E3E15F1}"/>
                  </a:ext>
                </a:extLst>
              </p:cNvPr>
              <p:cNvSpPr/>
              <p:nvPr/>
            </p:nvSpPr>
            <p:spPr>
              <a:xfrm>
                <a:off x="5489898" y="1695684"/>
                <a:ext cx="146304" cy="182880"/>
              </a:xfrm>
              <a:prstGeom prst="rect">
                <a:avLst/>
              </a:prstGeom>
              <a:solidFill>
                <a:srgbClr val="80808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270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B6DC73A-8ACD-5057-8256-6F20D461E8D0}"/>
                </a:ext>
              </a:extLst>
            </p:cNvPr>
            <p:cNvGrpSpPr/>
            <p:nvPr/>
          </p:nvGrpSpPr>
          <p:grpSpPr>
            <a:xfrm>
              <a:off x="1011553" y="3650184"/>
              <a:ext cx="244978" cy="1168919"/>
              <a:chOff x="1011553" y="3650184"/>
              <a:chExt cx="244978" cy="1168919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C8C0AAC1-AB27-3A6E-8FFC-1924F5E1DE1D}"/>
                  </a:ext>
                </a:extLst>
              </p:cNvPr>
              <p:cNvGrpSpPr/>
              <p:nvPr/>
            </p:nvGrpSpPr>
            <p:grpSpPr>
              <a:xfrm>
                <a:off x="1011553" y="3650184"/>
                <a:ext cx="244978" cy="545393"/>
                <a:chOff x="2945858" y="3240725"/>
                <a:chExt cx="182880" cy="341820"/>
              </a:xfrm>
            </p:grpSpPr>
            <p:sp>
              <p:nvSpPr>
                <p:cNvPr id="79" name="Isosceles Triangle 78">
                  <a:extLst>
                    <a:ext uri="{FF2B5EF4-FFF2-40B4-BE49-F238E27FC236}">
                      <a16:creationId xmlns:a16="http://schemas.microsoft.com/office/drawing/2014/main" id="{0403DE9D-A56D-E53C-99F9-0453AFD57B43}"/>
                    </a:ext>
                  </a:extLst>
                </p:cNvPr>
                <p:cNvSpPr/>
                <p:nvPr/>
              </p:nvSpPr>
              <p:spPr>
                <a:xfrm>
                  <a:off x="2945858" y="3240725"/>
                  <a:ext cx="182880" cy="274320"/>
                </a:xfrm>
                <a:prstGeom prst="triangl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997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D54136D6-CA43-9844-4746-33F9471087F3}"/>
                    </a:ext>
                  </a:extLst>
                </p:cNvPr>
                <p:cNvSpPr/>
                <p:nvPr/>
              </p:nvSpPr>
              <p:spPr>
                <a:xfrm>
                  <a:off x="2966740" y="3505475"/>
                  <a:ext cx="146304" cy="77070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997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46EFBC3-D1AC-F898-B58A-3644C46E823E}"/>
                  </a:ext>
                </a:extLst>
              </p:cNvPr>
              <p:cNvSpPr/>
              <p:nvPr/>
            </p:nvSpPr>
            <p:spPr>
              <a:xfrm>
                <a:off x="1011553" y="4089615"/>
                <a:ext cx="244978" cy="72948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200">
                    <a:solidFill>
                      <a:srgbClr val="EF2E32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Zenith I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06C97D8-2072-FC33-61A9-E2ACEDB1D535}"/>
                </a:ext>
              </a:extLst>
            </p:cNvPr>
            <p:cNvGrpSpPr/>
            <p:nvPr/>
          </p:nvGrpSpPr>
          <p:grpSpPr>
            <a:xfrm>
              <a:off x="827802" y="4891753"/>
              <a:ext cx="612444" cy="1008875"/>
              <a:chOff x="827802" y="4891753"/>
              <a:chExt cx="612444" cy="1008875"/>
            </a:xfrm>
          </p:grpSpPr>
          <p:sp>
            <p:nvSpPr>
              <p:cNvPr id="72" name="Flowchart: Manual Operation 71">
                <a:extLst>
                  <a:ext uri="{FF2B5EF4-FFF2-40B4-BE49-F238E27FC236}">
                    <a16:creationId xmlns:a16="http://schemas.microsoft.com/office/drawing/2014/main" id="{3DE1E408-A62C-D655-5B56-D33987A39602}"/>
                  </a:ext>
                </a:extLst>
              </p:cNvPr>
              <p:cNvSpPr/>
              <p:nvPr/>
            </p:nvSpPr>
            <p:spPr>
              <a:xfrm>
                <a:off x="1015587" y="5841348"/>
                <a:ext cx="236874" cy="59280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7C0D901C-E6E6-A907-C9B0-154AB9475356}"/>
                  </a:ext>
                </a:extLst>
              </p:cNvPr>
              <p:cNvGrpSpPr/>
              <p:nvPr/>
            </p:nvGrpSpPr>
            <p:grpSpPr>
              <a:xfrm>
                <a:off x="827802" y="4891753"/>
                <a:ext cx="612444" cy="948334"/>
                <a:chOff x="2808002" y="4918479"/>
                <a:chExt cx="457200" cy="594360"/>
              </a:xfrm>
            </p:grpSpPr>
            <p:sp>
              <p:nvSpPr>
                <p:cNvPr id="74" name="Flowchart: Manual Input 73">
                  <a:extLst>
                    <a:ext uri="{FF2B5EF4-FFF2-40B4-BE49-F238E27FC236}">
                      <a16:creationId xmlns:a16="http://schemas.microsoft.com/office/drawing/2014/main" id="{32AF50B9-ACF2-86A1-7AE9-44F0F13E2838}"/>
                    </a:ext>
                  </a:extLst>
                </p:cNvPr>
                <p:cNvSpPr/>
                <p:nvPr/>
              </p:nvSpPr>
              <p:spPr>
                <a:xfrm>
                  <a:off x="2808002" y="5327100"/>
                  <a:ext cx="137160" cy="182880"/>
                </a:xfrm>
                <a:prstGeom prst="flowChartManualInpu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997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E376F1B5-F134-8D8F-8550-C982821E9758}"/>
                    </a:ext>
                  </a:extLst>
                </p:cNvPr>
                <p:cNvSpPr/>
                <p:nvPr/>
              </p:nvSpPr>
              <p:spPr>
                <a:xfrm>
                  <a:off x="2945162" y="4918479"/>
                  <a:ext cx="182880" cy="59436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US" sz="3780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Flowchart: Manual Input 75">
                  <a:extLst>
                    <a:ext uri="{FF2B5EF4-FFF2-40B4-BE49-F238E27FC236}">
                      <a16:creationId xmlns:a16="http://schemas.microsoft.com/office/drawing/2014/main" id="{E257F532-FDAE-E569-2536-CD444AE04CC8}"/>
                    </a:ext>
                  </a:extLst>
                </p:cNvPr>
                <p:cNvSpPr/>
                <p:nvPr/>
              </p:nvSpPr>
              <p:spPr>
                <a:xfrm flipH="1">
                  <a:off x="3128042" y="5323705"/>
                  <a:ext cx="137160" cy="182880"/>
                </a:xfrm>
                <a:prstGeom prst="flowChartManualInpu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997">
                    <a:latin typeface="Georgia" panose="02040502050405020303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87" name="Cloud 86">
            <a:extLst>
              <a:ext uri="{FF2B5EF4-FFF2-40B4-BE49-F238E27FC236}">
                <a16:creationId xmlns:a16="http://schemas.microsoft.com/office/drawing/2014/main" id="{69B4461C-4BC0-3A1E-D4B9-4A0AEB795025}"/>
              </a:ext>
            </a:extLst>
          </p:cNvPr>
          <p:cNvSpPr/>
          <p:nvPr/>
        </p:nvSpPr>
        <p:spPr>
          <a:xfrm>
            <a:off x="3246333" y="6298852"/>
            <a:ext cx="3031204" cy="1510781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F9511CA7-026E-CA64-0D07-F13942EAB2A3}"/>
              </a:ext>
            </a:extLst>
          </p:cNvPr>
          <p:cNvSpPr/>
          <p:nvPr/>
        </p:nvSpPr>
        <p:spPr>
          <a:xfrm>
            <a:off x="9058291" y="7288160"/>
            <a:ext cx="3277983" cy="192259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BB14A6EC-7F64-22DC-EC47-5769973096C0}"/>
              </a:ext>
            </a:extLst>
          </p:cNvPr>
          <p:cNvSpPr/>
          <p:nvPr/>
        </p:nvSpPr>
        <p:spPr>
          <a:xfrm>
            <a:off x="7329890" y="5860614"/>
            <a:ext cx="2561419" cy="1441683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110">
            <a:extLst>
              <a:ext uri="{FF2B5EF4-FFF2-40B4-BE49-F238E27FC236}">
                <a16:creationId xmlns:a16="http://schemas.microsoft.com/office/drawing/2014/main" id="{E043084B-0540-9C99-785B-95CE211C08DF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F1FABC0-072B-4F22-8F9B-95A9D10B0206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8</a:t>
            </a:fld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3AF70BC-667E-C574-6B26-E9F8CD97A0CE}"/>
              </a:ext>
            </a:extLst>
          </p:cNvPr>
          <p:cNvSpPr txBox="1">
            <a:spLocks/>
          </p:cNvSpPr>
          <p:nvPr/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Peyton Breland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72E194E3-0D15-D527-FAF1-D2BEBA41BA8B}"/>
              </a:ext>
            </a:extLst>
          </p:cNvPr>
          <p:cNvSpPr/>
          <p:nvPr/>
        </p:nvSpPr>
        <p:spPr>
          <a:xfrm>
            <a:off x="-1463302" y="8089785"/>
            <a:ext cx="2926603" cy="170874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89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un 49">
            <a:extLst>
              <a:ext uri="{FF2B5EF4-FFF2-40B4-BE49-F238E27FC236}">
                <a16:creationId xmlns:a16="http://schemas.microsoft.com/office/drawing/2014/main" id="{AC0594DF-7FF1-8C53-F498-36D17E05945C}"/>
              </a:ext>
            </a:extLst>
          </p:cNvPr>
          <p:cNvSpPr/>
          <p:nvPr/>
        </p:nvSpPr>
        <p:spPr>
          <a:xfrm>
            <a:off x="11696066" y="-321694"/>
            <a:ext cx="851060" cy="830414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1DFFEA9-029B-CAF1-9D7D-FFC7ADDA8D49}"/>
              </a:ext>
            </a:extLst>
          </p:cNvPr>
          <p:cNvSpPr/>
          <p:nvPr/>
        </p:nvSpPr>
        <p:spPr>
          <a:xfrm>
            <a:off x="4826469" y="2776091"/>
            <a:ext cx="2345359" cy="1391057"/>
          </a:xfrm>
          <a:prstGeom prst="roundRect">
            <a:avLst/>
          </a:prstGeom>
          <a:solidFill>
            <a:srgbClr val="E2F3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III:</a:t>
            </a: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Apogee (4600 ft) first separation (drogue deployment)</a:t>
            </a:r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E099FCB1-3588-11B1-769C-F36704F68A8F}"/>
              </a:ext>
            </a:extLst>
          </p:cNvPr>
          <p:cNvSpPr/>
          <p:nvPr/>
        </p:nvSpPr>
        <p:spPr>
          <a:xfrm>
            <a:off x="465816" y="-41339"/>
            <a:ext cx="3128204" cy="1391057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3C94EDD6-A03F-2C41-756A-D362BF55F54C}"/>
              </a:ext>
            </a:extLst>
          </p:cNvPr>
          <p:cNvSpPr/>
          <p:nvPr/>
        </p:nvSpPr>
        <p:spPr>
          <a:xfrm>
            <a:off x="9753180" y="1822184"/>
            <a:ext cx="3259221" cy="1717321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A71ECCEA-C710-406B-7D51-D09C8065E8F8}"/>
              </a:ext>
            </a:extLst>
          </p:cNvPr>
          <p:cNvSpPr/>
          <p:nvPr/>
        </p:nvSpPr>
        <p:spPr>
          <a:xfrm>
            <a:off x="-1552512" y="3119142"/>
            <a:ext cx="2926603" cy="180072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B358A8C8-3054-199C-6E3B-653093DC2A89}"/>
              </a:ext>
            </a:extLst>
          </p:cNvPr>
          <p:cNvSpPr/>
          <p:nvPr/>
        </p:nvSpPr>
        <p:spPr>
          <a:xfrm>
            <a:off x="6992349" y="-703380"/>
            <a:ext cx="3128204" cy="1786005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149C02-5E13-78AF-B83B-7D9882FAEF27}"/>
              </a:ext>
            </a:extLst>
          </p:cNvPr>
          <p:cNvGrpSpPr/>
          <p:nvPr/>
        </p:nvGrpSpPr>
        <p:grpSpPr>
          <a:xfrm rot="1832171">
            <a:off x="2705162" y="2088075"/>
            <a:ext cx="244977" cy="420681"/>
            <a:chOff x="5471623" y="1695684"/>
            <a:chExt cx="182880" cy="45720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1FC8C8D-4185-91A6-F665-28CA716A4818}"/>
                </a:ext>
              </a:extLst>
            </p:cNvPr>
            <p:cNvSpPr/>
            <p:nvPr/>
          </p:nvSpPr>
          <p:spPr>
            <a:xfrm>
              <a:off x="5471623" y="1878565"/>
              <a:ext cx="182880" cy="9144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34DE3F8-BB98-5E20-E995-E9DAB7209169}"/>
                </a:ext>
              </a:extLst>
            </p:cNvPr>
            <p:cNvSpPr/>
            <p:nvPr/>
          </p:nvSpPr>
          <p:spPr>
            <a:xfrm>
              <a:off x="5489910" y="1970005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3C3B3CE-FA40-D552-D989-EB9F9E3E15F1}"/>
                </a:ext>
              </a:extLst>
            </p:cNvPr>
            <p:cNvSpPr/>
            <p:nvPr/>
          </p:nvSpPr>
          <p:spPr>
            <a:xfrm>
              <a:off x="5489898" y="1695684"/>
              <a:ext cx="146304" cy="18288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7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B6DC73A-8ACD-5057-8256-6F20D461E8D0}"/>
              </a:ext>
            </a:extLst>
          </p:cNvPr>
          <p:cNvGrpSpPr/>
          <p:nvPr/>
        </p:nvGrpSpPr>
        <p:grpSpPr>
          <a:xfrm rot="1832171">
            <a:off x="3017653" y="1184216"/>
            <a:ext cx="244978" cy="1168919"/>
            <a:chOff x="1011553" y="3650184"/>
            <a:chExt cx="244978" cy="116891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8C0AAC1-AB27-3A6E-8FFC-1924F5E1DE1D}"/>
                </a:ext>
              </a:extLst>
            </p:cNvPr>
            <p:cNvGrpSpPr/>
            <p:nvPr/>
          </p:nvGrpSpPr>
          <p:grpSpPr>
            <a:xfrm>
              <a:off x="1011553" y="3650184"/>
              <a:ext cx="244978" cy="545393"/>
              <a:chOff x="2945858" y="3240725"/>
              <a:chExt cx="182880" cy="341820"/>
            </a:xfrm>
          </p:grpSpPr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0403DE9D-A56D-E53C-99F9-0453AFD57B43}"/>
                  </a:ext>
                </a:extLst>
              </p:cNvPr>
              <p:cNvSpPr/>
              <p:nvPr/>
            </p:nvSpPr>
            <p:spPr>
              <a:xfrm>
                <a:off x="2945858" y="3240725"/>
                <a:ext cx="182880" cy="274320"/>
              </a:xfrm>
              <a:prstGeom prst="triangl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54136D6-CA43-9844-4746-33F9471087F3}"/>
                  </a:ext>
                </a:extLst>
              </p:cNvPr>
              <p:cNvSpPr/>
              <p:nvPr/>
            </p:nvSpPr>
            <p:spPr>
              <a:xfrm>
                <a:off x="2966740" y="3505475"/>
                <a:ext cx="146304" cy="7707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46EFBC3-D1AC-F898-B58A-3644C46E823E}"/>
                </a:ext>
              </a:extLst>
            </p:cNvPr>
            <p:cNvSpPr/>
            <p:nvPr/>
          </p:nvSpPr>
          <p:spPr>
            <a:xfrm>
              <a:off x="1011553" y="4089615"/>
              <a:ext cx="244978" cy="72948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>
                  <a:solidFill>
                    <a:srgbClr val="EF2E32"/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  <a:t>Zenith I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EA9CBD-DB70-8A84-E832-8B911936FB4A}"/>
              </a:ext>
            </a:extLst>
          </p:cNvPr>
          <p:cNvGrpSpPr/>
          <p:nvPr/>
        </p:nvGrpSpPr>
        <p:grpSpPr>
          <a:xfrm rot="20823569">
            <a:off x="2585324" y="2448458"/>
            <a:ext cx="191232" cy="151395"/>
            <a:chOff x="3398905" y="1516206"/>
            <a:chExt cx="191232" cy="15139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353AACC-CF2E-8542-0903-DD038D64C3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9166" y="1516206"/>
              <a:ext cx="44505" cy="443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938FAC6-6078-8347-1334-4A1A9FAAF5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7399" y="1562036"/>
              <a:ext cx="44505" cy="443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6156372-D0B0-276D-35C5-F49C51C69D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5632" y="1606361"/>
              <a:ext cx="44505" cy="443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31C657A4-4C07-89B6-8D99-7D9AA6BD3CA0}"/>
                </a:ext>
              </a:extLst>
            </p:cNvPr>
            <p:cNvSpPr/>
            <p:nvPr/>
          </p:nvSpPr>
          <p:spPr>
            <a:xfrm rot="2340522">
              <a:off x="3398905" y="1602375"/>
              <a:ext cx="133808" cy="6522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06C97D8-2072-FC33-61A9-E2ACEDB1D535}"/>
              </a:ext>
            </a:extLst>
          </p:cNvPr>
          <p:cNvGrpSpPr/>
          <p:nvPr/>
        </p:nvGrpSpPr>
        <p:grpSpPr>
          <a:xfrm rot="1832171">
            <a:off x="2243744" y="2271654"/>
            <a:ext cx="612444" cy="1008875"/>
            <a:chOff x="827802" y="4891753"/>
            <a:chExt cx="612444" cy="1008875"/>
          </a:xfrm>
        </p:grpSpPr>
        <p:sp>
          <p:nvSpPr>
            <p:cNvPr id="72" name="Flowchart: Manual Operation 71">
              <a:extLst>
                <a:ext uri="{FF2B5EF4-FFF2-40B4-BE49-F238E27FC236}">
                  <a16:creationId xmlns:a16="http://schemas.microsoft.com/office/drawing/2014/main" id="{3DE1E408-A62C-D655-5B56-D33987A39602}"/>
                </a:ext>
              </a:extLst>
            </p:cNvPr>
            <p:cNvSpPr/>
            <p:nvPr/>
          </p:nvSpPr>
          <p:spPr>
            <a:xfrm>
              <a:off x="1015587" y="5841348"/>
              <a:ext cx="236874" cy="59280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C0D901C-E6E6-A907-C9B0-154AB9475356}"/>
                </a:ext>
              </a:extLst>
            </p:cNvPr>
            <p:cNvGrpSpPr/>
            <p:nvPr/>
          </p:nvGrpSpPr>
          <p:grpSpPr>
            <a:xfrm>
              <a:off x="827802" y="4891753"/>
              <a:ext cx="612444" cy="948334"/>
              <a:chOff x="2808002" y="4918479"/>
              <a:chExt cx="457200" cy="594360"/>
            </a:xfrm>
          </p:grpSpPr>
          <p:sp>
            <p:nvSpPr>
              <p:cNvPr id="74" name="Flowchart: Manual Input 73">
                <a:extLst>
                  <a:ext uri="{FF2B5EF4-FFF2-40B4-BE49-F238E27FC236}">
                    <a16:creationId xmlns:a16="http://schemas.microsoft.com/office/drawing/2014/main" id="{32AF50B9-ACF2-86A1-7AE9-44F0F13E2838}"/>
                  </a:ext>
                </a:extLst>
              </p:cNvPr>
              <p:cNvSpPr/>
              <p:nvPr/>
            </p:nvSpPr>
            <p:spPr>
              <a:xfrm>
                <a:off x="2808002" y="5327100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376F1B5-F134-8D8F-8550-C982821E9758}"/>
                  </a:ext>
                </a:extLst>
              </p:cNvPr>
              <p:cNvSpPr/>
              <p:nvPr/>
            </p:nvSpPr>
            <p:spPr>
              <a:xfrm>
                <a:off x="2945162" y="4918479"/>
                <a:ext cx="182880" cy="59436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378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lowchart: Manual Input 75">
                <a:extLst>
                  <a:ext uri="{FF2B5EF4-FFF2-40B4-BE49-F238E27FC236}">
                    <a16:creationId xmlns:a16="http://schemas.microsoft.com/office/drawing/2014/main" id="{E257F532-FDAE-E569-2536-CD444AE04CC8}"/>
                  </a:ext>
                </a:extLst>
              </p:cNvPr>
              <p:cNvSpPr/>
              <p:nvPr/>
            </p:nvSpPr>
            <p:spPr>
              <a:xfrm flipH="1">
                <a:off x="3128042" y="5323705"/>
                <a:ext cx="137160" cy="182880"/>
              </a:xfrm>
              <a:prstGeom prst="flowChartManualInpu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997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Cloud 9">
            <a:extLst>
              <a:ext uri="{FF2B5EF4-FFF2-40B4-BE49-F238E27FC236}">
                <a16:creationId xmlns:a16="http://schemas.microsoft.com/office/drawing/2014/main" id="{B85B5BF3-789F-813E-680C-CAB242EB2D6B}"/>
              </a:ext>
            </a:extLst>
          </p:cNvPr>
          <p:cNvSpPr/>
          <p:nvPr/>
        </p:nvSpPr>
        <p:spPr>
          <a:xfrm>
            <a:off x="3246333" y="6298852"/>
            <a:ext cx="3031204" cy="1510781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6E839EB-BB5E-E5B6-2EBB-DB37BEE888E9}"/>
              </a:ext>
            </a:extLst>
          </p:cNvPr>
          <p:cNvSpPr/>
          <p:nvPr/>
        </p:nvSpPr>
        <p:spPr>
          <a:xfrm>
            <a:off x="9058291" y="7288160"/>
            <a:ext cx="3277983" cy="192259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2CA45B7-355D-63D6-04CB-B633E1D28E2A}"/>
              </a:ext>
            </a:extLst>
          </p:cNvPr>
          <p:cNvSpPr/>
          <p:nvPr/>
        </p:nvSpPr>
        <p:spPr>
          <a:xfrm>
            <a:off x="-264223" y="6990232"/>
            <a:ext cx="2926603" cy="1708748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E94A3E1-DA28-BD56-8940-89F8E0EF2F55}"/>
              </a:ext>
            </a:extLst>
          </p:cNvPr>
          <p:cNvSpPr/>
          <p:nvPr/>
        </p:nvSpPr>
        <p:spPr>
          <a:xfrm>
            <a:off x="7329890" y="5860614"/>
            <a:ext cx="2561419" cy="1441683"/>
          </a:xfrm>
          <a:prstGeom prst="cloud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Slide Number Placeholder 110">
            <a:extLst>
              <a:ext uri="{FF2B5EF4-FFF2-40B4-BE49-F238E27FC236}">
                <a16:creationId xmlns:a16="http://schemas.microsoft.com/office/drawing/2014/main" id="{A6294FA8-501A-8A4D-DAAE-7128EE07F0C8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F1FABC0-072B-4F22-8F9B-95A9D10B0206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9</a:t>
            </a:fld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5CB9531-A380-6D51-2FD4-17EF8436E57A}"/>
              </a:ext>
            </a:extLst>
          </p:cNvPr>
          <p:cNvSpPr txBox="1">
            <a:spLocks/>
          </p:cNvSpPr>
          <p:nvPr/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Peyton Breland</a:t>
            </a:r>
          </a:p>
        </p:txBody>
      </p:sp>
    </p:spTree>
    <p:extLst>
      <p:ext uri="{BB962C8B-B14F-4D97-AF65-F5344CB8AC3E}">
        <p14:creationId xmlns:p14="http://schemas.microsoft.com/office/powerpoint/2010/main" val="19942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02513 0.07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E Light">
  <a:themeElements>
    <a:clrScheme name="Zenith Program">
      <a:dk1>
        <a:srgbClr val="000000"/>
      </a:dk1>
      <a:lt1>
        <a:srgbClr val="FFFFFF"/>
      </a:lt1>
      <a:dk2>
        <a:srgbClr val="BFBFBF"/>
      </a:dk2>
      <a:lt2>
        <a:srgbClr val="FFFFFF"/>
      </a:lt2>
      <a:accent1>
        <a:srgbClr val="000000"/>
      </a:accent1>
      <a:accent2>
        <a:srgbClr val="F20000"/>
      </a:accent2>
      <a:accent3>
        <a:srgbClr val="5F5F5F"/>
      </a:accent3>
      <a:accent4>
        <a:srgbClr val="FFFFFF"/>
      </a:accent4>
      <a:accent5>
        <a:srgbClr val="023160"/>
      </a:accent5>
      <a:accent6>
        <a:srgbClr val="FF5E5E"/>
      </a:accent6>
      <a:hlink>
        <a:srgbClr val="BFBFBF"/>
      </a:hlink>
      <a:folHlink>
        <a:srgbClr val="48A1F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3.xml><?xml version="1.0" encoding="utf-8"?>
<a:theme xmlns:a="http://schemas.openxmlformats.org/drawingml/2006/main" name="1_CoE Light">
  <a:themeElements>
    <a:clrScheme name="Zenith Program">
      <a:dk1>
        <a:srgbClr val="000000"/>
      </a:dk1>
      <a:lt1>
        <a:srgbClr val="FFFFFF"/>
      </a:lt1>
      <a:dk2>
        <a:srgbClr val="BFBFBF"/>
      </a:dk2>
      <a:lt2>
        <a:srgbClr val="FFFFFF"/>
      </a:lt2>
      <a:accent1>
        <a:srgbClr val="000000"/>
      </a:accent1>
      <a:accent2>
        <a:srgbClr val="F20000"/>
      </a:accent2>
      <a:accent3>
        <a:srgbClr val="5F5F5F"/>
      </a:accent3>
      <a:accent4>
        <a:srgbClr val="FFFFFF"/>
      </a:accent4>
      <a:accent5>
        <a:srgbClr val="000000"/>
      </a:accent5>
      <a:accent6>
        <a:srgbClr val="FF5E5E"/>
      </a:accent6>
      <a:hlink>
        <a:srgbClr val="48A1FA"/>
      </a:hlink>
      <a:folHlink>
        <a:srgbClr val="48A1F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BD19B6AC5A9D4DB7CF00E95C67CF87" ma:contentTypeVersion="12" ma:contentTypeDescription="Create a new document." ma:contentTypeScope="" ma:versionID="ed11ebf616640b3b8520f03a5991abe6">
  <xsd:schema xmlns:xsd="http://www.w3.org/2001/XMLSchema" xmlns:xs="http://www.w3.org/2001/XMLSchema" xmlns:p="http://schemas.microsoft.com/office/2006/metadata/properties" xmlns:ns2="50de9d39-e8ea-4582-8b77-64f3298c7f06" xmlns:ns3="f3f9c84c-bc51-4137-81b3-cf4c47e1240b" targetNamespace="http://schemas.microsoft.com/office/2006/metadata/properties" ma:root="true" ma:fieldsID="2637916c4aaf64a8ff82551abd37a0f2" ns2:_="" ns3:_="">
    <xsd:import namespace="50de9d39-e8ea-4582-8b77-64f3298c7f06"/>
    <xsd:import namespace="f3f9c84c-bc51-4137-81b3-cf4c47e124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de9d39-e8ea-4582-8b77-64f3298c7f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9c84c-bc51-4137-81b3-cf4c47e1240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790973a-b3ac-4d17-bba3-02cea22d72c4}" ma:internalName="TaxCatchAll" ma:showField="CatchAllData" ma:web="f3f9c84c-bc51-4137-81b3-cf4c47e124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f9c84c-bc51-4137-81b3-cf4c47e1240b" xsi:nil="true"/>
    <lcf76f155ced4ddcb4097134ff3c332f xmlns="50de9d39-e8ea-4582-8b77-64f3298c7f0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B9AAA9-0A49-4C11-B291-D7FE011D64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B94E68-1152-4721-96BC-798C3B3DA7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de9d39-e8ea-4582-8b77-64f3298c7f06"/>
    <ds:schemaRef ds:uri="f3f9c84c-bc51-4137-81b3-cf4c47e124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A6223C-91C6-46EA-AF5D-A517DC5944E2}">
  <ds:schemaRefs>
    <ds:schemaRef ds:uri="http://purl.org/dc/elements/1.1/"/>
    <ds:schemaRef ds:uri="http://purl.org/dc/terms/"/>
    <ds:schemaRef ds:uri="f3f9c84c-bc51-4137-81b3-cf4c47e124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0de9d39-e8ea-4582-8b77-64f3298c7f06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1867</Words>
  <Application>Microsoft Office PowerPoint</Application>
  <PresentationFormat>Widescreen</PresentationFormat>
  <Paragraphs>567</Paragraphs>
  <Slides>71</Slides>
  <Notes>8</Notes>
  <HiddenSlides>2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office theme</vt:lpstr>
      <vt:lpstr>CoE Light</vt:lpstr>
      <vt:lpstr>1_CoE Light</vt:lpstr>
      <vt:lpstr>1_Office Theme</vt:lpstr>
      <vt:lpstr>PowerPoint Presentation</vt:lpstr>
      <vt:lpstr>Zenith Program Leads</vt:lpstr>
      <vt:lpstr>PowerPoint Presentation</vt:lpstr>
      <vt:lpstr>Stakeholders and Roles</vt:lpstr>
      <vt:lpstr>Objective</vt:lpstr>
      <vt:lpstr>Flight Objective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Scope – Key Goals</vt:lpstr>
      <vt:lpstr>PowerPoint Presentation</vt:lpstr>
      <vt:lpstr>Design Concepts</vt:lpstr>
      <vt:lpstr>Design Concepts</vt:lpstr>
      <vt:lpstr>Design Concepts</vt:lpstr>
      <vt:lpstr>Design Concepts</vt:lpstr>
      <vt:lpstr>Design Concepts</vt:lpstr>
      <vt:lpstr>Design Concepts</vt:lpstr>
      <vt:lpstr>Launch Vehicle Final Design</vt:lpstr>
      <vt:lpstr>Launch Vehicle Sections</vt:lpstr>
      <vt:lpstr>Launch Vehicle Sections</vt:lpstr>
      <vt:lpstr>Launch Vehicle Sections</vt:lpstr>
      <vt:lpstr>Launch Vehicle Sections</vt:lpstr>
      <vt:lpstr>Launch Vehicle Sections</vt:lpstr>
      <vt:lpstr>Launch Vehicle Sections</vt:lpstr>
      <vt:lpstr>PowerPoint Presentation</vt:lpstr>
      <vt:lpstr>Payload Concepts</vt:lpstr>
      <vt:lpstr>Payload Concepts</vt:lpstr>
      <vt:lpstr>Payload Concepts</vt:lpstr>
      <vt:lpstr>Payload Concepts</vt:lpstr>
      <vt:lpstr>Payload Concepts</vt:lpstr>
      <vt:lpstr>Payload Concepts</vt:lpstr>
      <vt:lpstr>Payload Final Design</vt:lpstr>
      <vt:lpstr>Payload Design</vt:lpstr>
      <vt:lpstr>PowerPoint Presentation</vt:lpstr>
      <vt:lpstr>3D Printing</vt:lpstr>
      <vt:lpstr>Subscale Launch!</vt:lpstr>
      <vt:lpstr>Flight Result: Partial Success </vt:lpstr>
      <vt:lpstr>Post-Flight Data Analysis</vt:lpstr>
      <vt:lpstr>PowerPoint Presentation</vt:lpstr>
      <vt:lpstr>STEM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</vt:lpstr>
      <vt:lpstr>PowerPoint Presentation</vt:lpstr>
      <vt:lpstr>Expense Distribution</vt:lpstr>
      <vt:lpstr>Expense Distribution</vt:lpstr>
      <vt:lpstr>Timeline / Future work</vt:lpstr>
      <vt:lpstr>Timeline / Future work</vt:lpstr>
      <vt:lpstr>Timeline / Future work</vt:lpstr>
      <vt:lpstr>Timeline / Future work</vt:lpstr>
      <vt:lpstr>Timeline / Future work</vt:lpstr>
      <vt:lpstr>Timeline / Future work</vt:lpstr>
      <vt:lpstr>Timeline / Future work</vt:lpstr>
      <vt:lpstr>Timeline / Future work</vt:lpstr>
      <vt:lpstr>Timeline / Future work</vt:lpstr>
      <vt:lpstr>Timeline / Future work</vt:lpstr>
      <vt:lpstr>PowerPoint Presentation</vt:lpstr>
      <vt:lpstr>COPY THIS SLIDE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Zack Isriel</dc:creator>
  <cp:lastModifiedBy>Jedreck Acquissa</cp:lastModifiedBy>
  <cp:revision>6</cp:revision>
  <dcterms:created xsi:type="dcterms:W3CDTF">2013-07-15T20:26:40Z</dcterms:created>
  <dcterms:modified xsi:type="dcterms:W3CDTF">2023-03-31T18:36:04Z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0x0101006EBD19B6AC5A9D4DB7CF00E95C67CF87</vt:lpwstr>
  </property>
  <property fmtid="{D5CDD505-2E9C-101B-9397-08002B2CF9AE}" pid="3" name="MediaServiceImageTags">
    <vt:lpwstr/>
  </property>
</Properties>
</file>